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7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414C9-763C-4CFA-BDEA-D04E566AF024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0CBB8-05CA-4B4B-8CED-6D39250CC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241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0B9DB-19E6-4A4E-8BFB-AA90B256635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27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E46CD-4BB6-3D1E-02BB-D9B95B75BD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194215-CD1C-CF53-9E74-C9907D4377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4E524-419F-73E7-A051-27654E45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01FD-90B6-4D1E-A190-811EEF0A48FB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8F1BC-BAAE-2655-55DF-BB624DDB2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70BF5-F63F-DEDA-75FE-C66E24E47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53E0-FCB5-49F4-98C0-F97BEF572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748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7DAC4-71D1-5F81-D640-9F4D3402C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30579E-AE16-ED6E-B229-DC5AC2C8A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7E8E5-B371-0B8C-3B48-DE6E7B806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01FD-90B6-4D1E-A190-811EEF0A48FB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3F7AD-E132-E623-8AF3-A513BA630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EFAFC-05E7-437C-D937-1AE2BFC07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53E0-FCB5-49F4-98C0-F97BEF572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00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143533-33B3-CB97-540E-70FFE992D9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8657F1-903D-74DC-CAAA-4FEE88579B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F8E9C-9932-F020-96A3-9C17C4877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01FD-90B6-4D1E-A190-811EEF0A48FB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14094-49CA-28FB-DF5B-67F91503C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C792D-D3CA-5485-C195-655276276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53E0-FCB5-49F4-98C0-F97BEF572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01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208DA-3EE2-FC35-7083-66D610507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02DD5-0819-6E03-DFC5-6884037D5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795B6-514A-375E-274E-644CA4CD1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01FD-90B6-4D1E-A190-811EEF0A48FB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223C8-6868-15A4-69A0-F039F2891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ACAB5-B4DE-1DFA-4ABF-A3A1D8568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53E0-FCB5-49F4-98C0-F97BEF572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18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1FA19-197A-1650-AEFA-AF25D3690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37907-CA19-17E8-73BF-FCB38FCCB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E54EC-C5E8-EF12-D2CE-FFD02F28A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01FD-90B6-4D1E-A190-811EEF0A48FB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3B52E-9389-59C2-7D04-269CC7EBF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6F0E5-35F2-AE1C-DBF6-5C2DDF42D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53E0-FCB5-49F4-98C0-F97BEF572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21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E2D88-E019-A389-40C6-3D9B21383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E3B7F-985D-8D66-C5E9-3F0DAEF6A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6A10CE-2700-5A35-1A1C-30365DA37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B0E76-0DD5-ABCB-73FA-43475B723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01FD-90B6-4D1E-A190-811EEF0A48FB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5EC927-877A-5696-7CDB-81C265C5A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6182-8CB3-A096-AA8B-BD86209A0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53E0-FCB5-49F4-98C0-F97BEF572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89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5FA8C-C278-66BF-9E45-808868437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515C1-B52E-8488-90E5-523528D6A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B6FE37-4420-57EB-3B3C-936F6222B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BA65EA-7588-0DBD-3707-1D2916B7B4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D69B18-14FD-6ACB-C29E-9AEFFBABD8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5E056A-DD65-C882-F717-F15FB57FE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01FD-90B6-4D1E-A190-811EEF0A48FB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87DE39-9AA2-31BE-E2BA-EA8C01C76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CAAB2E-8133-441D-08D6-1AAE73DA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53E0-FCB5-49F4-98C0-F97BEF572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99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FE4B8-AD83-1C8A-8EEB-5F2D3400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D1C72A-1D02-9B98-0294-F6604CB9E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01FD-90B6-4D1E-A190-811EEF0A48FB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1D53E4-D1C9-498F-8F26-C2EF6DEE0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3564FE-C22A-4C6E-BD2F-DC3D024C7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53E0-FCB5-49F4-98C0-F97BEF572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195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965529-1962-99EA-6B25-42A8772B2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01FD-90B6-4D1E-A190-811EEF0A48FB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2AC6A3-4A00-E37D-FE74-07BF94209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FB05CE-3C0A-2C3B-7EA1-E4221472E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53E0-FCB5-49F4-98C0-F97BEF572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746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82CDF-AC04-CDAE-5AD7-4CD02CFA9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B783A-9DD0-6F83-CCA7-B2C78EB93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0928D9-D562-F802-EDEF-9C4ADC94CF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7C36C9-2038-97EA-10B3-4725612D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01FD-90B6-4D1E-A190-811EEF0A48FB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5A8F05-3EC0-9EA1-B142-1D7551E91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0C3913-DD38-A2F7-E986-FD6861A3C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53E0-FCB5-49F4-98C0-F97BEF572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620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DC492-3BD8-1C6F-B90A-C4B2DF975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9419F4-402B-4006-A5CF-A8336DC828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E02EDD-EA06-52A4-DB82-CB9D50E7F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C07145-1F92-9C0B-C943-47AC0CEC3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901FD-90B6-4D1E-A190-811EEF0A48FB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55B7D1-7A37-0A8D-5DBE-367FD22C8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67604B-9821-B2BD-5C6A-97EEEB85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053E0-FCB5-49F4-98C0-F97BEF572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129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38881F-05F4-B5E4-52B3-DF1D7F53B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F213F8-53D9-4E1F-2BDD-6ED64DAD9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854F6-E636-E5FA-D250-7F81B36715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901FD-90B6-4D1E-A190-811EEF0A48FB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A8E1C-6F68-4A95-3761-23649C4B36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44165-05DD-624B-7E5A-4A9072C3BF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053E0-FCB5-49F4-98C0-F97BEF572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66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1C352-F887-3C4D-8EF3-16625C2615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C0E519-E89E-8B98-607B-BF19A26341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387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D1CADEB8-4AB4-E54B-9B77-F17C34FCCE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0857" y="1456418"/>
            <a:ext cx="9797143" cy="3801382"/>
          </a:xfrm>
        </p:spPr>
        <p:txBody>
          <a:bodyPr/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DF2ADC-03B0-6882-0A0C-C194F95AD3D0}"/>
              </a:ext>
            </a:extLst>
          </p:cNvPr>
          <p:cNvSpPr txBox="1"/>
          <p:nvPr/>
        </p:nvSpPr>
        <p:spPr>
          <a:xfrm>
            <a:off x="444843" y="963827"/>
            <a:ext cx="7895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0097A1"/>
              </a:solidFill>
              <a:latin typeface="Montserrat" panose="00000500000000000000" pitchFamily="2" charset="0"/>
            </a:endParaRPr>
          </a:p>
        </p:txBody>
      </p:sp>
      <p:pic>
        <p:nvPicPr>
          <p:cNvPr id="8" name="Picture 7" descr="A picture containing text, person, screenshot, clothing&#10;&#10;Description automatically generated">
            <a:extLst>
              <a:ext uri="{FF2B5EF4-FFF2-40B4-BE49-F238E27FC236}">
                <a16:creationId xmlns:a16="http://schemas.microsoft.com/office/drawing/2014/main" id="{D087054E-9F0E-0EE2-3317-12AA4F7433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347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3c8a716-e1e6-4b72-b6a0-d46b00f2d941}" enabled="1" method="Standard" siteId="{0b5cffc7-20db-49d9-abc6-4261d1459e26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</Words>
  <Application>Microsoft Office PowerPoint</Application>
  <PresentationFormat>Widescreen</PresentationFormat>
  <Paragraphs>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Office Theme</vt:lpstr>
      <vt:lpstr>PowerPoint Presentation</vt:lpstr>
      <vt:lpstr>PowerPoint Presentation</vt:lpstr>
    </vt:vector>
  </TitlesOfParts>
  <Company>Royal College of Nursing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Alterman</dc:creator>
  <cp:lastModifiedBy>James Alterman</cp:lastModifiedBy>
  <cp:revision>1</cp:revision>
  <dcterms:created xsi:type="dcterms:W3CDTF">2023-05-12T12:53:38Z</dcterms:created>
  <dcterms:modified xsi:type="dcterms:W3CDTF">2023-05-12T16:01:02Z</dcterms:modified>
</cp:coreProperties>
</file>