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055B23-1643-4A13-B914-109C394AFADA}" v="11" dt="2023-06-19T15:44:44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ia Hazlehurst" userId="96f38e4a-de33-48a1-a24e-904e3b56eb09" providerId="ADAL" clId="{DA055B23-1643-4A13-B914-109C394AFADA}"/>
    <pc:docChg chg="modSld">
      <pc:chgData name="Sylvia Hazlehurst" userId="96f38e4a-de33-48a1-a24e-904e3b56eb09" providerId="ADAL" clId="{DA055B23-1643-4A13-B914-109C394AFADA}" dt="2023-06-19T15:44:44.731" v="9"/>
      <pc:docMkLst>
        <pc:docMk/>
      </pc:docMkLst>
      <pc:sldChg chg="addSp delSp modSp modTransition modAnim">
        <pc:chgData name="Sylvia Hazlehurst" userId="96f38e4a-de33-48a1-a24e-904e3b56eb09" providerId="ADAL" clId="{DA055B23-1643-4A13-B914-109C394AFADA}" dt="2023-06-19T15:44:44.731" v="9"/>
        <pc:sldMkLst>
          <pc:docMk/>
          <pc:sldMk cId="2299809582" sldId="258"/>
        </pc:sldMkLst>
        <pc:picChg chg="add del mod">
          <ac:chgData name="Sylvia Hazlehurst" userId="96f38e4a-de33-48a1-a24e-904e3b56eb09" providerId="ADAL" clId="{DA055B23-1643-4A13-B914-109C394AFADA}" dt="2023-06-19T15:32:46.491" v="6"/>
          <ac:picMkLst>
            <pc:docMk/>
            <pc:sldMk cId="2299809582" sldId="258"/>
            <ac:picMk id="2" creationId="{A45C7608-48AC-FE78-AE1A-217F88A5F1E7}"/>
          </ac:picMkLst>
        </pc:picChg>
        <pc:picChg chg="add del mod">
          <ac:chgData name="Sylvia Hazlehurst" userId="96f38e4a-de33-48a1-a24e-904e3b56eb09" providerId="ADAL" clId="{DA055B23-1643-4A13-B914-109C394AFADA}" dt="2023-06-19T15:20:59.281" v="1"/>
          <ac:picMkLst>
            <pc:docMk/>
            <pc:sldMk cId="2299809582" sldId="258"/>
            <ac:picMk id="2" creationId="{FC021F8C-555A-565E-94DA-6F54EBF4F9B6}"/>
          </ac:picMkLst>
        </pc:picChg>
        <pc:picChg chg="add del mod">
          <ac:chgData name="Sylvia Hazlehurst" userId="96f38e4a-de33-48a1-a24e-904e3b56eb09" providerId="ADAL" clId="{DA055B23-1643-4A13-B914-109C394AFADA}" dt="2023-06-19T15:30:23.232" v="4"/>
          <ac:picMkLst>
            <pc:docMk/>
            <pc:sldMk cId="2299809582" sldId="258"/>
            <ac:picMk id="3" creationId="{E02F4483-2219-F4BC-60C0-69CFEB69FA93}"/>
          </ac:picMkLst>
        </pc:picChg>
        <pc:picChg chg="add del mod">
          <ac:chgData name="Sylvia Hazlehurst" userId="96f38e4a-de33-48a1-a24e-904e3b56eb09" providerId="ADAL" clId="{DA055B23-1643-4A13-B914-109C394AFADA}" dt="2023-06-19T15:34:10.995" v="8"/>
          <ac:picMkLst>
            <pc:docMk/>
            <pc:sldMk cId="2299809582" sldId="258"/>
            <ac:picMk id="4" creationId="{A9CFDD6A-AA52-4871-2AAD-1CAF43508B41}"/>
          </ac:picMkLst>
        </pc:picChg>
        <pc:picChg chg="add mod">
          <ac:chgData name="Sylvia Hazlehurst" userId="96f38e4a-de33-48a1-a24e-904e3b56eb09" providerId="ADAL" clId="{DA055B23-1643-4A13-B914-109C394AFADA}" dt="2023-06-19T15:44:44.731" v="9"/>
          <ac:picMkLst>
            <pc:docMk/>
            <pc:sldMk cId="2299809582" sldId="258"/>
            <ac:picMk id="6" creationId="{DF46D5B2-B8F4-C7FD-2BBA-E5B45A6E8B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93DF2-41FB-4653-8AB3-79969D796193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4AFBA-C2FC-48F4-9B2D-958394E2A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31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1B58B-B303-3445-AE7B-B1A04F0F7A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592B-2E66-40D3-1B35-93A8B1C84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7A8D0-BD4E-3EBC-433A-B4AFA9D2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ED21B-EF40-9B84-D486-014B6D46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355C-BCFC-2BBF-1304-377833D14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E7002-11A7-1D55-A85F-95940622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6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DB45-2B6E-C043-97E7-4F0BD127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1A570-E8DB-28F0-A655-5D9A3E10B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D0152-9093-C157-CF65-EC86D154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97D5C-0EE0-EC67-7DC8-6CB65BB6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DA5FC-D44A-902A-3FF2-AAACC29E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69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9AA4F-6DC6-9FBC-2D41-6CA0010DD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E805E-3946-83E5-A836-7C7AD3C80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A3C7-87BC-D343-D1A1-4F649BD6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5CAF-3DF8-2622-856B-91934317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CCA69-5044-E35C-19BE-E53B03CE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8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84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3594-0B23-283D-AD95-71D24F6B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DA4B4-4A99-3FFA-A2D0-0FB5F8D49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08C77-23DF-E2AD-5C42-7427A4B8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BB4B4-C9A1-20BB-7FDA-0079F449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4D8C1-E80F-0E0A-7C37-3DE4DE64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4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7FD53-8156-46BE-DA6A-FE21774F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0B39B-F58C-60CF-210B-2E155E2B2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AF02F-C22B-53DD-F807-6B5D716F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28935-9876-FF61-4AB7-8139E79E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748C4-9798-0EB7-DD2D-373DEB99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01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D721-0D56-CF7E-7C73-C7BD32CE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D5485-12F9-D2E1-0425-300B814FA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52853-6377-9CCA-6119-EAA7472FD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19670-0504-AAC5-BD3B-4F493EC5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C7864-7053-CA46-D119-9D5B57A4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51503-BAB3-B725-78F8-C1F36D61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30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B39C-38B0-E808-EC8D-EF42CC4FB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47459-ACF9-E4BB-3757-BFF948AE5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0B1CB-7428-02E0-E22E-11929B404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18352-60D2-E4A2-1D60-92265A84B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CCB0A-B4A2-F260-90C4-F66DDA60C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B59292-2940-5D6E-97E9-2D40840D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20CCD-E879-1728-33FC-897EDE73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7CA5C-15A4-7420-4542-967166A4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90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DDD9-DD2E-1B09-D2BA-9E38DF68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636DC-D981-7CE6-9FD9-842A0F86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7C849-32AB-7EF0-EB3E-A0CE4C68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2F43A-BC41-3F20-2648-F3A645B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F0704E-FA7A-9C08-A2FF-A9531A39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359AA-BC37-C7DF-9F05-21EFCE5D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7770F-DD08-FFC8-37D6-FDAA0B06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43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23C1-F754-6EB1-41F0-9876E32F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E1861-EDA8-0EB3-2420-6DC16C11B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80827-2583-1053-126F-E825442E8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2F0CF-1721-CE59-CD3B-D97E5D59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B8970-24CD-DCD3-8398-D4A103D4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53165-F97E-FE41-01D6-99702A8D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48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A8B16-2D99-04EC-7FDF-5ACB7AB1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E0A8B-7BF4-42DD-69DE-FE3C1D8DA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EC3A9-A847-098B-4076-8F24EB0AC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2D16B-A433-41EE-C18A-3BB53E6E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169F4-2456-5F16-3867-B8CE5A41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011B9-5E11-3190-88DE-23E564D5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85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DAB55-1868-4748-BC5A-0AE7B09F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F576B-C1BF-AE4D-B4E8-4C7BE7D96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6AA5-94DB-80DE-1469-0DA156880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BBF9E-AD24-45E9-BFB8-0B5BECB1D6F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AE6B3-B4A2-DB0D-6C16-CFCD709FD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F5BC-D51C-C9BF-9612-78BE0D77B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FCB55-74ED-4493-8E62-6AADA447B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38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nes.nhs.scot/17349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learn.nes.nhs.scot/48411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learn.nes.nhs.scot/48432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hyperlink" Target="%5b1%5d%20https:/www.who.int/publications/i/item/increasing-access-to-health-workers-in-remote-and-rural-areas-through-improved-reten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EB85E-AC49-4CC1-7134-60C855C0AB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2190542" cy="6857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456D27-E2BB-D1C0-5E13-0116177D0F09}"/>
              </a:ext>
            </a:extLst>
          </p:cNvPr>
          <p:cNvSpPr txBox="1"/>
          <p:nvPr/>
        </p:nvSpPr>
        <p:spPr>
          <a:xfrm>
            <a:off x="6192981" y="6292738"/>
            <a:ext cx="5585399" cy="65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GB" sz="500" baseline="300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1</a:t>
            </a:r>
            <a:r>
              <a:rPr lang="en-GB" sz="5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 Multidisciplinary Rural Advanced Practice Educational Pathway | Turas | Learn (nhs.scot)</a:t>
            </a:r>
            <a:r>
              <a:rPr lang="en-GB" sz="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900"/>
              </a:lnSpc>
            </a:pPr>
            <a:r>
              <a:rPr lang="en-GB" sz="500" baseline="300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2 </a:t>
            </a:r>
            <a:r>
              <a:rPr lang="en-GB" sz="5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Multidisciplinary Rural Advanced Practice Capability Framework - Primary and Community Care | Turas | Learn (nhs.scot)</a:t>
            </a:r>
            <a:endParaRPr lang="en-GB" sz="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en-GB" sz="500" baseline="300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3 </a:t>
            </a:r>
            <a:r>
              <a:rPr lang="en-GB" sz="5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Recruit &amp; Retain Making it Work | Turas | Learn (nhs.scot)</a:t>
            </a:r>
            <a:r>
              <a:rPr lang="en-GB" sz="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900"/>
              </a:lnSpc>
            </a:pPr>
            <a:r>
              <a:rPr kumimoji="0" lang="en-GB" altLang="en-US" sz="500" b="0" i="0" u="sng" strike="noStrike" cap="none" normalizeH="0" baseline="30000" dirty="0">
                <a:ln>
                  <a:noFill/>
                </a:ln>
                <a:solidFill>
                  <a:srgbClr val="03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kumimoji="0" lang="en-GB" altLang="en-US" sz="500" b="0" i="0" u="sng" strike="noStrike" cap="none" normalizeH="0" baseline="0" dirty="0">
                <a:ln>
                  <a:noFill/>
                </a:ln>
                <a:solidFill>
                  <a:srgbClr val="03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kumimoji="0" lang="en-GB" altLang="en-US" sz="500" b="0" i="0" u="sng" strike="noStrike" cap="none" normalizeH="0" baseline="0" dirty="0" err="1">
                <a:ln>
                  <a:noFill/>
                </a:ln>
                <a:solidFill>
                  <a:srgbClr val="03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www.who.int</a:t>
            </a:r>
            <a:r>
              <a:rPr kumimoji="0" lang="en-GB" altLang="en-US" sz="500" b="0" i="0" u="sng" strike="noStrike" cap="none" normalizeH="0" baseline="0" dirty="0">
                <a:ln>
                  <a:noFill/>
                </a:ln>
                <a:solidFill>
                  <a:srgbClr val="03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/publications/</a:t>
            </a:r>
            <a:r>
              <a:rPr kumimoji="0" lang="en-GB" altLang="en-US" sz="500" b="0" i="0" u="sng" strike="noStrike" cap="none" normalizeH="0" baseline="0" dirty="0" err="1">
                <a:ln>
                  <a:noFill/>
                </a:ln>
                <a:solidFill>
                  <a:srgbClr val="03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i</a:t>
            </a:r>
            <a:r>
              <a:rPr kumimoji="0" lang="en-GB" altLang="en-US" sz="500" b="0" i="0" u="sng" strike="noStrike" cap="none" normalizeH="0" baseline="0" dirty="0">
                <a:ln>
                  <a:noFill/>
                </a:ln>
                <a:solidFill>
                  <a:srgbClr val="03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/item/increasing-access-to-health-workers-in-remote-and-rural-areas-through-improved-retention</a:t>
            </a:r>
            <a:r>
              <a:rPr kumimoji="0" lang="en-GB" altLang="en-US" sz="500" b="0" i="0" u="none" strike="noStrike" cap="none" normalizeH="0" baseline="0" dirty="0">
                <a:ln>
                  <a:noFill/>
                </a:ln>
                <a:solidFill>
                  <a:srgbClr val="0363C1"/>
                </a:solidFill>
                <a:effectLst/>
                <a:latin typeface="Arial" panose="020B0604020202020204" pitchFamily="34" charset="0"/>
                <a:hlinkClick r:id="rId9"/>
              </a:rPr>
              <a:t> </a:t>
            </a:r>
            <a:endParaRPr kumimoji="0" lang="en-GB" altLang="en-US" sz="500" b="0" i="0" u="none" strike="noStrike" cap="none" normalizeH="0" baseline="0" dirty="0">
              <a:ln>
                <a:noFill/>
              </a:ln>
              <a:solidFill>
                <a:srgbClr val="0363C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46D5B2-B8F4-C7FD-2BBA-E5B45A6E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0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778"/>
    </mc:Choice>
    <mc:Fallback>
      <p:transition spd="slow" advTm="60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61" x="4298950" y="6178550"/>
          <p14:tracePt t="19573" x="346075" y="6710363"/>
          <p14:tracePt t="19580" x="230188" y="6562725"/>
          <p14:tracePt t="19587" x="131763" y="6430963"/>
          <p14:tracePt t="19594" x="0" y="6281738"/>
          <p14:tracePt t="20075" x="15875" y="2516188"/>
          <p14:tracePt t="20098" x="33338" y="2516188"/>
          <p14:tracePt t="20104" x="33338" y="2500313"/>
          <p14:tracePt t="20110" x="49213" y="2500313"/>
          <p14:tracePt t="20125" x="65088" y="2500313"/>
          <p14:tracePt t="20160" x="98425" y="2500313"/>
          <p14:tracePt t="20188" x="98425" y="2482850"/>
          <p14:tracePt t="20195" x="115888" y="2482850"/>
          <p14:tracePt t="20223" x="115888" y="2451100"/>
          <p14:tracePt t="20257" x="115888" y="2433638"/>
          <p14:tracePt t="20278" x="115888" y="2401888"/>
          <p14:tracePt t="20285" x="115888" y="2384425"/>
          <p14:tracePt t="20292" x="115888" y="2368550"/>
          <p14:tracePt t="20299" x="115888" y="2351088"/>
          <p14:tracePt t="20315" x="115888" y="2335213"/>
          <p14:tracePt t="20327" x="115888" y="2301875"/>
          <p14:tracePt t="20397" x="115888" y="2286000"/>
          <p14:tracePt t="20425" x="131763" y="2286000"/>
          <p14:tracePt t="21465" x="115888" y="2319338"/>
          <p14:tracePt t="21471" x="98425" y="2351088"/>
          <p14:tracePt t="21479" x="33338" y="2451100"/>
          <p14:tracePt t="21485" x="0" y="2516188"/>
          <p14:tracePt t="43397" x="0" y="0"/>
        </p14:tracePtLst>
        <p14:tracePtLst>
          <p14:tracePt t="45260" x="4248150" y="6216650"/>
          <p14:tracePt t="45398" x="1349375" y="6677025"/>
          <p14:tracePt t="45405" x="1333500" y="6496050"/>
          <p14:tracePt t="45413" x="1333500" y="6397625"/>
          <p14:tracePt t="45419" x="1316038" y="6299200"/>
          <p14:tracePt t="45427" x="1316038" y="6216650"/>
          <p14:tracePt t="45433" x="1300163" y="6183313"/>
          <p14:tracePt t="45440" x="1300163" y="6100763"/>
          <p14:tracePt t="45449" x="1282700" y="6069013"/>
          <p14:tracePt t="45454" x="1282700" y="6051550"/>
          <p14:tracePt t="45462" x="1282700" y="5986463"/>
          <p14:tracePt t="45468" x="1266825" y="5937250"/>
          <p14:tracePt t="45475" x="1266825" y="5888038"/>
          <p14:tracePt t="45483" x="1266825" y="5838825"/>
          <p14:tracePt t="45489" x="1266825" y="5756275"/>
          <p14:tracePt t="45500" x="1266825" y="5707063"/>
          <p14:tracePt t="45503" x="1266825" y="5657850"/>
          <p14:tracePt t="45510" x="1266825" y="5575300"/>
          <p14:tracePt t="45517" x="1266825" y="5541963"/>
          <p14:tracePt t="45524" x="1266825" y="5510213"/>
          <p14:tracePt t="45534" x="1266825" y="5476875"/>
          <p14:tracePt t="45537" x="1250950" y="5476875"/>
          <p14:tracePt t="45548" x="1250950" y="5459413"/>
          <p14:tracePt t="45551" x="1250950" y="5427663"/>
          <p14:tracePt t="45559" x="1250950" y="5410200"/>
          <p14:tracePt t="45573" x="1250950" y="5394325"/>
          <p14:tracePt t="45582" x="1233488" y="5378450"/>
          <p14:tracePt t="45601" x="1233488" y="5345113"/>
          <p14:tracePt t="45608" x="1201738" y="5345113"/>
          <p14:tracePt t="45616" x="1201738" y="5329238"/>
          <p14:tracePt t="45621" x="1201738" y="5311775"/>
          <p14:tracePt t="45628" x="1184275" y="5295900"/>
          <p14:tracePt t="45635" x="1184275" y="5262563"/>
          <p14:tracePt t="45643" x="1168400" y="5229225"/>
          <p14:tracePt t="45650" x="1168400" y="5213350"/>
          <p14:tracePt t="45664" x="1152525" y="5213350"/>
          <p14:tracePt t="45670" x="1152525" y="5197475"/>
          <p14:tracePt t="45677" x="1152525" y="5180013"/>
          <p14:tracePt t="45691" x="1135063" y="5164138"/>
          <p14:tracePt t="45705" x="1135063" y="5148263"/>
          <p14:tracePt t="45727" x="1119188" y="5114925"/>
          <p14:tracePt t="45754" x="1119188" y="5099050"/>
          <p14:tracePt t="45789" x="1101725" y="5081588"/>
          <p14:tracePt t="45803" x="1085850" y="5065713"/>
          <p14:tracePt t="45809" x="1052513" y="5048250"/>
          <p14:tracePt t="45817" x="1036638" y="5032375"/>
          <p14:tracePt t="45823" x="1020763" y="5032375"/>
          <p14:tracePt t="45831" x="1003300" y="5016500"/>
          <p14:tracePt t="45838" x="1003300" y="4999038"/>
          <p14:tracePt t="45848" x="987425" y="4999038"/>
          <p14:tracePt t="45852" x="987425" y="4967288"/>
          <p14:tracePt t="45858" x="969963" y="4967288"/>
          <p14:tracePt t="45865" x="954088" y="4967288"/>
          <p14:tracePt t="45880" x="938213" y="4949825"/>
          <p14:tracePt t="45887" x="920750" y="4933950"/>
          <p14:tracePt t="45894" x="871538" y="4933950"/>
          <p14:tracePt t="45900" x="855663" y="4918075"/>
          <p14:tracePt t="45908" x="855663" y="4900613"/>
          <p14:tracePt t="45916" x="839788" y="4884738"/>
          <p14:tracePt t="45921" x="822325" y="4884738"/>
          <p14:tracePt t="45930" x="788988" y="4867275"/>
          <p14:tracePt t="45935" x="773113" y="4835525"/>
          <p14:tracePt t="45943" x="739775" y="4835525"/>
          <p14:tracePt t="45950" x="739775" y="4818063"/>
          <p14:tracePt t="45956" x="723900" y="4818063"/>
          <p14:tracePt t="45965" x="723900" y="4802188"/>
          <p14:tracePt t="45969" x="708025" y="4802188"/>
          <p14:tracePt t="45985" x="690563" y="4802188"/>
          <p14:tracePt t="45991" x="690563" y="4786313"/>
          <p14:tracePt t="46026" x="690563" y="4768850"/>
          <p14:tracePt t="46033" x="674688" y="4768850"/>
          <p14:tracePt t="46061" x="674688" y="4752975"/>
          <p14:tracePt t="46068" x="658813" y="4752975"/>
          <p14:tracePt t="79593" x="625475" y="4786313"/>
          <p14:tracePt t="79599" x="608013" y="4818063"/>
          <p14:tracePt t="79613" x="576263" y="4851400"/>
          <p14:tracePt t="79615" x="558800" y="4918075"/>
          <p14:tracePt t="79621" x="558800" y="4933950"/>
          <p14:tracePt t="79630" x="542925" y="4949825"/>
          <p14:tracePt t="79635" x="542925" y="4967288"/>
          <p14:tracePt t="79642" x="527050" y="4983163"/>
          <p14:tracePt t="79648" x="527050" y="4999038"/>
          <p14:tracePt t="79663" x="493713" y="5016500"/>
          <p14:tracePt t="79670" x="477838" y="5065713"/>
          <p14:tracePt t="79677" x="477838" y="5099050"/>
          <p14:tracePt t="79684" x="460375" y="5114925"/>
          <p14:tracePt t="79691" x="444500" y="5164138"/>
          <p14:tracePt t="79698" x="427038" y="5246688"/>
          <p14:tracePt t="79705" x="411163" y="5278438"/>
          <p14:tracePt t="79713" x="395288" y="5311775"/>
          <p14:tracePt t="79719" x="395288" y="5345113"/>
          <p14:tracePt t="79727" x="377825" y="5345113"/>
          <p14:tracePt t="79732" x="377825" y="5394325"/>
          <p14:tracePt t="79740" x="361950" y="5410200"/>
          <p14:tracePt t="79748" x="361950" y="5427663"/>
          <p14:tracePt t="79753" x="361950" y="5443538"/>
          <p14:tracePt t="79763" x="328613" y="5476875"/>
          <p14:tracePt t="79768" x="328613" y="5492750"/>
          <p14:tracePt t="79774" x="312738" y="5510213"/>
          <p14:tracePt t="79782" x="296863" y="5575300"/>
          <p14:tracePt t="79790" x="279400" y="5608638"/>
          <p14:tracePt t="79795" x="263525" y="5640388"/>
          <p14:tracePt t="79802" x="246063" y="5673725"/>
          <p14:tracePt t="79809" x="230188" y="5689600"/>
          <p14:tracePt t="79817" x="214313" y="5740400"/>
          <p14:tracePt t="79824" x="214313" y="5772150"/>
          <p14:tracePt t="79831" x="165100" y="5789613"/>
          <p14:tracePt t="79838" x="165100" y="5821363"/>
          <p14:tracePt t="79847" x="147638" y="5821363"/>
          <p14:tracePt t="79851" x="147638" y="5854700"/>
          <p14:tracePt t="79858" x="131763" y="5937250"/>
          <p14:tracePt t="79866" x="131763" y="5986463"/>
          <p14:tracePt t="79872" x="131763" y="6035675"/>
          <p14:tracePt t="79880" x="131763" y="6167438"/>
          <p14:tracePt t="79887" x="131763" y="6249988"/>
          <p14:tracePt t="79893" x="131763" y="6381750"/>
          <p14:tracePt t="79899" x="131763" y="6511925"/>
          <p14:tracePt t="79907" x="147638" y="6578600"/>
          <p14:tracePt t="79914" x="147638" y="6661150"/>
          <p14:tracePt t="79921" x="196850" y="6759575"/>
          <p14:tracePt t="79930" x="214313" y="6824663"/>
          <p14:tracePt t="116405" x="0" y="0"/>
        </p14:tracePtLst>
        <p14:tracePtLst>
          <p14:tracePt t="119296" x="4286250" y="6134100"/>
          <p14:tracePt t="119439" x="1858963" y="6529388"/>
          <p14:tracePt t="119447" x="1908175" y="6364288"/>
          <p14:tracePt t="119453" x="2006600" y="6216650"/>
          <p14:tracePt t="119463" x="2057400" y="6069013"/>
          <p14:tracePt t="119467" x="2122488" y="5953125"/>
          <p14:tracePt t="119475" x="2187575" y="5870575"/>
          <p14:tracePt t="119482" x="2238375" y="5789613"/>
          <p14:tracePt t="119488" x="2287588" y="5707063"/>
          <p14:tracePt t="119497" x="2352675" y="5624513"/>
          <p14:tracePt t="119502" x="2451100" y="5492750"/>
          <p14:tracePt t="119509" x="2517775" y="5410200"/>
          <p14:tracePt t="119517" x="2649538" y="5262563"/>
          <p14:tracePt t="119523" x="2730500" y="5180013"/>
          <p14:tracePt t="119532" x="2797175" y="5081588"/>
          <p14:tracePt t="119537" x="2895600" y="4967288"/>
          <p14:tracePt t="119546" x="2994025" y="4851400"/>
          <p14:tracePt t="119551" x="3027363" y="4768850"/>
          <p14:tracePt t="119558" x="3109913" y="4687888"/>
          <p14:tracePt t="119565" x="3159125" y="4605338"/>
          <p14:tracePt t="119572" x="3208338" y="4538663"/>
          <p14:tracePt t="119581" x="3224213" y="4489450"/>
          <p14:tracePt t="119586" x="3275013" y="4456113"/>
          <p14:tracePt t="119596" x="3340100" y="4341813"/>
          <p14:tracePt t="119600" x="3355975" y="4292600"/>
          <p14:tracePt t="119607" x="3389313" y="4194175"/>
          <p14:tracePt t="119614" x="3438525" y="4111625"/>
          <p14:tracePt t="119632" x="3570288" y="3914775"/>
          <p14:tracePt t="119647" x="3668713" y="3716338"/>
          <p14:tracePt t="119649" x="3735388" y="3617913"/>
          <p14:tracePt t="119655" x="3784600" y="3535363"/>
          <p14:tracePt t="119664" x="3817938" y="3503613"/>
          <p14:tracePt t="119669" x="3833813" y="3454400"/>
          <p14:tracePt t="119680" x="3867150" y="3421063"/>
          <p14:tracePt t="119684" x="3883025" y="3387725"/>
          <p14:tracePt t="119691" x="3948113" y="3354388"/>
          <p14:tracePt t="119698" x="3965575" y="3305175"/>
          <p14:tracePt t="119704" x="3998913" y="3273425"/>
          <p14:tracePt t="119713" x="4030663" y="3240088"/>
          <p14:tracePt t="119718" x="4048125" y="3173413"/>
          <p14:tracePt t="119725" x="4129088" y="3108325"/>
          <p14:tracePt t="119732" x="4146550" y="3043238"/>
          <p14:tracePt t="119740" x="4195763" y="2976563"/>
          <p14:tracePt t="119748" x="4229100" y="2911475"/>
          <p14:tracePt t="119753" x="4244975" y="2862263"/>
          <p14:tracePt t="119762" x="4260850" y="2813050"/>
          <p14:tracePt t="119768" x="4278313" y="2746375"/>
          <p14:tracePt t="119775" x="4310063" y="2713038"/>
          <p14:tracePt t="119782" x="4327525" y="2681288"/>
          <p14:tracePt t="119788" x="4327525" y="2632075"/>
          <p14:tracePt t="119795" x="4360863" y="2581275"/>
          <p14:tracePt t="119802" x="4360863" y="2549525"/>
          <p14:tracePt t="119812" x="4376738" y="2466975"/>
          <p14:tracePt t="119817" x="4376738" y="2417763"/>
          <p14:tracePt t="119824" x="4376738" y="2335213"/>
          <p14:tracePt t="119830" x="4392613" y="2270125"/>
          <p14:tracePt t="119837" x="4392613" y="2187575"/>
          <p14:tracePt t="119845" x="4392613" y="2138363"/>
          <p14:tracePt t="119851" x="4392613" y="2039938"/>
          <p14:tracePt t="119858" x="4410075" y="1990725"/>
          <p14:tracePt t="119865" x="4410075" y="1939925"/>
          <p14:tracePt t="119872" x="4410075" y="1890713"/>
          <p14:tracePt t="119880" x="4410075" y="1858963"/>
          <p14:tracePt t="119886" x="4410075" y="1825625"/>
          <p14:tracePt t="119896" x="4425950" y="1792288"/>
          <p14:tracePt t="119900" x="4425950" y="1776413"/>
          <p14:tracePt t="119907" x="4425950" y="1727200"/>
          <p14:tracePt t="119914" x="4425950" y="1709738"/>
          <p14:tracePt t="119921" x="4425950" y="1693863"/>
          <p14:tracePt t="119929" x="4425950" y="1677988"/>
          <p14:tracePt t="119935" x="4425950" y="1660525"/>
          <p14:tracePt t="119955" x="4425950" y="1644650"/>
          <p14:tracePt t="119969" x="4425950" y="1628775"/>
          <p14:tracePt t="119991" x="4425950" y="1611313"/>
          <p14:tracePt t="120004" x="4425950" y="1579563"/>
          <p14:tracePt t="120025" x="4425950" y="1562100"/>
          <p14:tracePt t="120088" x="4425950" y="1546225"/>
          <p14:tracePt t="120095" x="4410075" y="1546225"/>
          <p14:tracePt t="215339" x="4410075" y="1447800"/>
          <p14:tracePt t="215345" x="4425950" y="1316038"/>
          <p14:tracePt t="215352" x="4425950" y="1249363"/>
          <p14:tracePt t="215359" x="4441825" y="1117600"/>
          <p14:tracePt t="215365" x="4459288" y="1003300"/>
          <p14:tracePt t="215373" x="4459288" y="954088"/>
          <p14:tracePt t="215379" x="4491038" y="822325"/>
          <p14:tracePt t="215387" x="4508500" y="773113"/>
          <p14:tracePt t="215394" x="4508500" y="706438"/>
          <p14:tracePt t="215401" x="4508500" y="608013"/>
          <p14:tracePt t="215409" x="4524375" y="527050"/>
          <p14:tracePt t="215416" x="4524375" y="444500"/>
          <p14:tracePt t="215422" x="4524375" y="377825"/>
          <p14:tracePt t="215428" x="4541838" y="279400"/>
          <p14:tracePt t="215436" x="4541838" y="196850"/>
          <p14:tracePt t="215444" x="4557713" y="98425"/>
          <p14:tracePt t="215449" x="4606925" y="15875"/>
          <p14:tracePt t="215687" x="4903788" y="0"/>
          <p14:tracePt t="215693" x="4886325" y="98425"/>
          <p14:tracePt t="215701" x="4886325" y="147638"/>
          <p14:tracePt t="215710" x="4886325" y="196850"/>
          <p14:tracePt t="215714" x="4870450" y="279400"/>
          <p14:tracePt t="215722" x="4870450" y="328613"/>
          <p14:tracePt t="215729" x="4852988" y="377825"/>
          <p14:tracePt t="215736" x="4837113" y="460375"/>
          <p14:tracePt t="215743" x="4821238" y="493713"/>
          <p14:tracePt t="215750" x="4772025" y="542925"/>
          <p14:tracePt t="215759" x="4754563" y="576263"/>
          <p14:tracePt t="215763" x="4722813" y="641350"/>
          <p14:tracePt t="215770" x="4705350" y="690563"/>
          <p14:tracePt t="215778" x="4689475" y="723900"/>
          <p14:tracePt t="215785" x="4672013" y="757238"/>
          <p14:tracePt t="215793" x="4640263" y="838200"/>
          <p14:tracePt t="215798" x="4591050" y="887413"/>
          <p14:tracePt t="215806" x="4557713" y="954088"/>
          <p14:tracePt t="215813" x="4524375" y="1019175"/>
          <p14:tracePt t="215819" x="4459288" y="1117600"/>
          <p14:tracePt t="215827" x="4410075" y="1200150"/>
          <p14:tracePt t="215833" x="4376738" y="1298575"/>
          <p14:tracePt t="215843" x="4327525" y="1414463"/>
          <p14:tracePt t="215848" x="4278313" y="1497013"/>
          <p14:tracePt t="215855" x="4229100" y="1562100"/>
          <p14:tracePt t="215861" x="4179888" y="1693863"/>
          <p14:tracePt t="215868" x="4129088" y="1809750"/>
          <p14:tracePt t="215876" x="4064000" y="1924050"/>
          <p14:tracePt t="215882" x="3998913" y="2039938"/>
          <p14:tracePt t="215889" x="3948113" y="2220913"/>
          <p14:tracePt t="215896" x="3867150" y="2384425"/>
          <p14:tracePt t="215903" x="3817938" y="2598738"/>
          <p14:tracePt t="215912" x="3767138" y="2762250"/>
          <p14:tracePt t="215917" x="3686175" y="2976563"/>
          <p14:tracePt t="215926" x="3668713" y="3173413"/>
          <p14:tracePt t="215931" x="3619500" y="3354388"/>
          <p14:tracePt t="215938" x="3603625" y="3486150"/>
          <p14:tracePt t="215945" x="3554413" y="3633788"/>
          <p14:tracePt t="215952" x="3521075" y="3765550"/>
          <p14:tracePt t="215960" x="3455988" y="3946525"/>
          <p14:tracePt t="215966" x="3438525" y="4013200"/>
          <p14:tracePt t="215973" x="3389313" y="4160838"/>
          <p14:tracePt t="215979" x="3355975" y="4276725"/>
          <p14:tracePt t="215987" x="3340100" y="4375150"/>
          <p14:tracePt t="215994" x="3290888" y="4489450"/>
          <p14:tracePt t="216000" x="3257550" y="4605338"/>
          <p14:tracePt t="216010" x="3257550" y="4670425"/>
          <p14:tracePt t="216014" x="3224213" y="4768850"/>
          <p14:tracePt t="216022" x="3224213" y="4835525"/>
          <p14:tracePt t="216029" x="3224213" y="4933950"/>
          <p14:tracePt t="216036" x="3224213" y="4983163"/>
          <p14:tracePt t="216043" x="3224213" y="5032375"/>
          <p14:tracePt t="216049" x="3224213" y="5130800"/>
          <p14:tracePt t="216059" x="3224213" y="5180013"/>
          <p14:tracePt t="216063" x="3275013" y="5246688"/>
          <p14:tracePt t="216070" x="3275013" y="5295900"/>
          <p14:tracePt t="216078" x="3290888" y="5345113"/>
          <p14:tracePt t="216085" x="3306763" y="5394325"/>
          <p14:tracePt t="216093" x="3324225" y="5427663"/>
          <p14:tracePt t="216098" x="3340100" y="5492750"/>
          <p14:tracePt t="216106" x="3355975" y="5526088"/>
          <p14:tracePt t="216112" x="3355975" y="5559425"/>
          <p14:tracePt t="216119" x="3373438" y="5591175"/>
          <p14:tracePt t="216128" x="3389313" y="5608638"/>
          <p14:tracePt t="216134" x="3405188" y="5673725"/>
          <p14:tracePt t="216142" x="3438525" y="5707063"/>
          <p14:tracePt t="216148" x="3471863" y="5756275"/>
          <p14:tracePt t="216155" x="3521075" y="5805488"/>
          <p14:tracePt t="216161" x="3554413" y="5870575"/>
          <p14:tracePt t="216168" x="3636963" y="5937250"/>
          <p14:tracePt t="216176" x="3702050" y="6019800"/>
          <p14:tracePt t="216182" x="3784600" y="6084888"/>
          <p14:tracePt t="216189" x="3867150" y="6151563"/>
          <p14:tracePt t="216197" x="3916363" y="6183313"/>
          <p14:tracePt t="216203" x="3981450" y="6232525"/>
          <p14:tracePt t="216210" x="4064000" y="6281738"/>
          <p14:tracePt t="216217" x="4097338" y="6299200"/>
          <p14:tracePt t="216226" x="4146550" y="6315075"/>
          <p14:tracePt t="216231" x="4179888" y="6330950"/>
          <p14:tracePt t="216238" x="4211638" y="6330950"/>
          <p14:tracePt t="216245" x="4260850" y="6330950"/>
          <p14:tracePt t="216252" x="4327525" y="6330950"/>
          <p14:tracePt t="216260" x="4392613" y="6330950"/>
          <p14:tracePt t="216266" x="4441825" y="6315075"/>
          <p14:tracePt t="216273" x="4524375" y="6281738"/>
          <p14:tracePt t="216279" x="4640263" y="6265863"/>
          <p14:tracePt t="216287" x="4705350" y="6249988"/>
          <p14:tracePt t="216293" x="4821238" y="6232525"/>
          <p14:tracePt t="216301" x="4886325" y="6232525"/>
          <p14:tracePt t="216310" x="5002213" y="6183313"/>
          <p14:tracePt t="216314" x="5067300" y="6183313"/>
          <p14:tracePt t="216321" x="5165725" y="6167438"/>
          <p14:tracePt t="216328" x="5248275" y="6167438"/>
          <p14:tracePt t="216336" x="5297488" y="6151563"/>
          <p14:tracePt t="216343" x="5364163" y="6151563"/>
          <p14:tracePt t="216349" x="5397500" y="6151563"/>
          <p14:tracePt t="216359" x="5429250" y="6134100"/>
          <p14:tracePt t="216363" x="5446713" y="6134100"/>
          <p14:tracePt t="216370" x="5462588" y="6134100"/>
          <p14:tracePt t="216378" x="5478463" y="6134100"/>
          <p14:tracePt t="216394" x="5511800" y="6134100"/>
          <p14:tracePt t="216405" x="5527675" y="6134100"/>
          <p14:tracePt t="216413" x="5527675" y="6118225"/>
          <p14:tracePt t="216475" x="5545138" y="6118225"/>
          <p14:tracePt t="216900" x="5545138" y="6134100"/>
          <p14:tracePt t="216915" x="5545138" y="6151563"/>
          <p14:tracePt t="216936" x="5545138" y="6167438"/>
          <p14:tracePt t="216942" x="5545138" y="6183313"/>
          <p14:tracePt t="216949" x="5545138" y="6200775"/>
          <p14:tracePt t="216958" x="5545138" y="6249988"/>
          <p14:tracePt t="216963" x="5545138" y="6265863"/>
          <p14:tracePt t="216970" x="5545138" y="6281738"/>
          <p14:tracePt t="216978" x="5545138" y="6299200"/>
          <p14:tracePt t="216985" x="5545138" y="6315075"/>
          <p14:tracePt t="216998" x="5545138" y="6330950"/>
          <p14:tracePt t="217007" x="5545138" y="6348413"/>
          <p14:tracePt t="217019" x="5545138" y="6364288"/>
          <p14:tracePt t="217042" x="5545138" y="6397625"/>
          <p14:tracePt t="217089" x="5545138" y="6413500"/>
          <p14:tracePt t="217103" x="5545138" y="6446838"/>
          <p14:tracePt t="217110" x="5545138" y="6462713"/>
          <p14:tracePt t="217117" x="5545138" y="6480175"/>
          <p14:tracePt t="217126" x="5545138" y="6511925"/>
          <p14:tracePt t="217131" x="5527675" y="6545263"/>
          <p14:tracePt t="217138" x="5478463" y="6578600"/>
          <p14:tracePt t="217152" x="5478463" y="6594475"/>
          <p14:tracePt t="217180" x="5478463" y="6611938"/>
          <p14:tracePt t="217193" x="5462588" y="6611938"/>
          <p14:tracePt t="217228" x="5446713" y="6611938"/>
          <p14:tracePt t="217263" x="5429250" y="6611938"/>
          <p14:tracePt t="217298" x="5413375" y="6611938"/>
          <p14:tracePt t="233090" x="5429250" y="6578600"/>
          <p14:tracePt t="233098" x="5446713" y="6545263"/>
          <p14:tracePt t="233105" x="5462588" y="6511925"/>
          <p14:tracePt t="233112" x="5478463" y="6430963"/>
          <p14:tracePt t="233118" x="5495925" y="6364288"/>
          <p14:tracePt t="233126" x="5527675" y="6249988"/>
          <p14:tracePt t="233133" x="5545138" y="6167438"/>
          <p14:tracePt t="233141" x="5594350" y="6035675"/>
          <p14:tracePt t="233146" x="5610225" y="5919788"/>
          <p14:tracePt t="233153" x="5627688" y="5821363"/>
          <p14:tracePt t="233160" x="5659438" y="5707063"/>
          <p14:tracePt t="233168" x="5659438" y="5657850"/>
          <p14:tracePt t="233176" x="5676900" y="5559425"/>
          <p14:tracePt t="233181" x="5676900" y="5476875"/>
          <p14:tracePt t="233188" x="5692775" y="5410200"/>
          <p14:tracePt t="233196" x="5692775" y="5329238"/>
          <p14:tracePt t="233203" x="5692775" y="5278438"/>
          <p14:tracePt t="233210" x="5708650" y="5180013"/>
          <p14:tracePt t="233217" x="5708650" y="5130800"/>
          <p14:tracePt t="233226" x="5708650" y="5032375"/>
          <p14:tracePt t="233230" x="5708650" y="4949825"/>
          <p14:tracePt t="233237" x="5726113" y="4884738"/>
          <p14:tracePt t="233245" x="5726113" y="4768850"/>
          <p14:tracePt t="233251" x="5759450" y="4670425"/>
          <p14:tracePt t="233260" x="5791200" y="4587875"/>
          <p14:tracePt t="233265" x="5808663" y="4506913"/>
          <p14:tracePt t="233272" x="5824538" y="4456113"/>
          <p14:tracePt t="233279" x="5857875" y="4357688"/>
          <p14:tracePt t="233287" x="5873750" y="4308475"/>
          <p14:tracePt t="233293" x="5889625" y="4225925"/>
          <p14:tracePt t="233300" x="5922963" y="4144963"/>
          <p14:tracePt t="233309" x="5940425" y="4111625"/>
          <p14:tracePt t="233313" x="6005513" y="3995738"/>
          <p14:tracePt t="233321" x="6021388" y="3946525"/>
          <p14:tracePt t="233328" x="6070600" y="3865563"/>
          <p14:tracePt t="233336" x="6088063" y="3798888"/>
          <p14:tracePt t="233342" x="6121400" y="3716338"/>
          <p14:tracePt t="233348" x="6153150" y="3602038"/>
          <p14:tracePt t="233356" x="6186488" y="3519488"/>
          <p14:tracePt t="233362" x="6219825" y="3470275"/>
          <p14:tracePt t="233369" x="6251575" y="3371850"/>
          <p14:tracePt t="233377" x="6269038" y="3289300"/>
          <p14:tracePt t="233385" x="6284913" y="3224213"/>
          <p14:tracePt t="233392" x="6318250" y="3141663"/>
          <p14:tracePt t="233398" x="6334125" y="3074988"/>
          <p14:tracePt t="233405" x="6383338" y="3009900"/>
          <p14:tracePt t="233411" x="6383338" y="2976563"/>
          <p14:tracePt t="233418" x="6400800" y="2943225"/>
          <p14:tracePt t="233426" x="6416675" y="2911475"/>
          <p14:tracePt t="233432" x="6432550" y="2828925"/>
          <p14:tracePt t="233439" x="6450013" y="2795588"/>
          <p14:tracePt t="233448" x="6465888" y="2746375"/>
          <p14:tracePt t="233453" x="6483350" y="2663825"/>
          <p14:tracePt t="233460" x="6499225" y="2632075"/>
          <p14:tracePt t="233468" x="6564313" y="2598738"/>
          <p14:tracePt t="233476" x="6581775" y="2565400"/>
          <p14:tracePt t="233481" x="6597650" y="2500313"/>
          <p14:tracePt t="233488" x="6613525" y="2466975"/>
          <p14:tracePt t="233495" x="6630988" y="2451100"/>
          <p14:tracePt t="233510" x="6646863" y="2433638"/>
          <p14:tracePt t="233516" x="6646863" y="2417763"/>
          <p14:tracePt t="233526" x="6646863" y="2401888"/>
          <p14:tracePt t="233530" x="6664325" y="2384425"/>
          <p14:tracePt t="233537" x="6680200" y="2351088"/>
          <p14:tracePt t="233544" x="6713538" y="2319338"/>
          <p14:tracePt t="233551" x="6729413" y="2301875"/>
          <p14:tracePt t="233560" x="6762750" y="2252663"/>
          <p14:tracePt t="233565" x="6778625" y="2220913"/>
          <p14:tracePt t="233573" x="6794500" y="2170113"/>
          <p14:tracePt t="233578" x="6827838" y="2138363"/>
          <p14:tracePt t="233587" x="6894513" y="2055813"/>
          <p14:tracePt t="233594" x="6910388" y="1973263"/>
          <p14:tracePt t="233599" x="6959600" y="1924050"/>
          <p14:tracePt t="233609" x="6992938" y="1874838"/>
          <p14:tracePt t="233625" x="7026275" y="1792288"/>
          <p14:tracePt t="233629" x="7042150" y="1758950"/>
          <p14:tracePt t="233644" x="7075488" y="1743075"/>
          <p14:tracePt t="233669" x="7075488" y="1727200"/>
          <p14:tracePt t="233677" x="7091363" y="1727200"/>
          <p14:tracePt t="233692" x="7107238" y="1709738"/>
          <p14:tracePt t="233698" x="7107238" y="1693863"/>
          <p14:tracePt t="233706" x="7124700" y="1660525"/>
          <p14:tracePt t="233712" x="7173913" y="1611313"/>
          <p14:tracePt t="233718" x="7207250" y="1595438"/>
          <p14:tracePt t="233727" x="7239000" y="1579563"/>
          <p14:tracePt t="233732" x="7256463" y="1562100"/>
          <p14:tracePt t="233742" x="7256463" y="1546225"/>
          <p14:tracePt t="233754" x="7272338" y="1528763"/>
          <p14:tracePt t="233768" x="7288213" y="1512888"/>
          <p14:tracePt t="233781" x="7305675" y="1497013"/>
          <p14:tracePt t="233810" x="7321550" y="1497013"/>
          <p14:tracePt t="233816" x="7321550" y="1479550"/>
          <p14:tracePt t="233844" x="7339013" y="1479550"/>
          <p14:tracePt t="233873" x="7354888" y="1479550"/>
          <p14:tracePt t="233893" x="7370763" y="1479550"/>
          <p14:tracePt t="233899" x="7370763" y="1497013"/>
          <p14:tracePt t="233914" x="7388225" y="1497013"/>
          <p14:tracePt t="233928" x="7388225" y="1512888"/>
          <p14:tracePt t="233942" x="7404100" y="1512888"/>
          <p14:tracePt t="233963" x="7404100" y="1528763"/>
          <p14:tracePt t="233977" x="7419975" y="1528763"/>
          <p14:tracePt t="234012" x="7437438" y="1528763"/>
          <p14:tracePt t="234655" x="7453313" y="1528763"/>
          <p14:tracePt t="234730" x="7469188" y="1528763"/>
          <p14:tracePt t="266327" x="7469188" y="1579563"/>
          <p14:tracePt t="266335" x="7469188" y="1611313"/>
          <p14:tracePt t="266341" x="7469188" y="1660525"/>
          <p14:tracePt t="266348" x="7469188" y="1727200"/>
          <p14:tracePt t="266355" x="7453313" y="1776413"/>
          <p14:tracePt t="266361" x="7453313" y="1809750"/>
          <p14:tracePt t="266369" x="7453313" y="1841500"/>
          <p14:tracePt t="266375" x="7453313" y="1890713"/>
          <p14:tracePt t="266383" x="7453313" y="1924050"/>
          <p14:tracePt t="266392" x="7453313" y="1957388"/>
          <p14:tracePt t="266397" x="7453313" y="1990725"/>
          <p14:tracePt t="266405" x="7437438" y="2039938"/>
          <p14:tracePt t="266410" x="7437438" y="2071688"/>
          <p14:tracePt t="266418" x="7437438" y="2105025"/>
          <p14:tracePt t="266425" x="7437438" y="2138363"/>
          <p14:tracePt t="266431" x="7437438" y="2170113"/>
          <p14:tracePt t="266438" x="7419975" y="2236788"/>
          <p14:tracePt t="266447" x="7404100" y="2270125"/>
          <p14:tracePt t="266453" x="7404100" y="2335213"/>
          <p14:tracePt t="266459" x="7388225" y="2401888"/>
          <p14:tracePt t="266467" x="7370763" y="2433638"/>
          <p14:tracePt t="266474" x="7370763" y="2482850"/>
          <p14:tracePt t="266480" x="7354888" y="2516188"/>
          <p14:tracePt t="266488" x="7305675" y="2598738"/>
          <p14:tracePt t="266495" x="7305675" y="2632075"/>
          <p14:tracePt t="266502" x="7305675" y="2681288"/>
          <p14:tracePt t="266509" x="7305675" y="2746375"/>
          <p14:tracePt t="266525" x="7305675" y="2762250"/>
          <p14:tracePt t="266529" x="7305675" y="2779713"/>
          <p14:tracePt t="266537" x="7305675" y="2795588"/>
          <p14:tracePt t="266543" x="7305675" y="2813050"/>
          <p14:tracePt t="266550" x="7305675" y="2828925"/>
          <p14:tracePt t="266559" x="7305675" y="2844800"/>
          <p14:tracePt t="266574" x="7305675" y="2878138"/>
          <p14:tracePt t="266578" x="7305675" y="2894013"/>
          <p14:tracePt t="266585" x="7288213" y="2927350"/>
          <p14:tracePt t="266593" x="7288213" y="2960688"/>
          <p14:tracePt t="266599" x="7288213" y="2976563"/>
          <p14:tracePt t="266608" x="7272338" y="3043238"/>
          <p14:tracePt t="266613" x="7272338" y="3059113"/>
          <p14:tracePt t="266620" x="7256463" y="3074988"/>
          <p14:tracePt t="266627" x="7256463" y="3092450"/>
          <p14:tracePt t="266635" x="7256463" y="3124200"/>
          <p14:tracePt t="266648" x="7256463" y="3141663"/>
          <p14:tracePt t="266655" x="7239000" y="3157538"/>
          <p14:tracePt t="266677" x="7239000" y="3173413"/>
          <p14:tracePt t="266690" x="7239000" y="3190875"/>
          <p14:tracePt t="266724" x="7239000" y="3206750"/>
          <p14:tracePt t="266752" x="7239000" y="3224213"/>
          <p14:tracePt t="266759" x="7223125" y="3224213"/>
          <p14:tracePt t="266788" x="7223125" y="3240088"/>
          <p14:tracePt t="266794" x="7207250" y="3240088"/>
          <p14:tracePt t="266829" x="7189788" y="3240088"/>
          <p14:tracePt t="266892" x="7189788" y="3224213"/>
          <p14:tracePt t="266906" x="7189788" y="3206750"/>
          <p14:tracePt t="266912" x="7207250" y="3190875"/>
          <p14:tracePt t="266919" x="7223125" y="3190875"/>
          <p14:tracePt t="266927" x="7239000" y="3173413"/>
          <p14:tracePt t="266934" x="7256463" y="3173413"/>
          <p14:tracePt t="266942" x="7272338" y="3157538"/>
          <p14:tracePt t="266958" x="7288213" y="3141663"/>
          <p14:tracePt t="266961" x="7321550" y="3141663"/>
          <p14:tracePt t="266968" x="7339013" y="3124200"/>
          <p14:tracePt t="266975" x="7370763" y="3124200"/>
          <p14:tracePt t="266992" x="7404100" y="3124200"/>
          <p14:tracePt t="266997" x="7419975" y="3124200"/>
          <p14:tracePt t="267003" x="7437438" y="3124200"/>
          <p14:tracePt t="267031" x="7453313" y="3124200"/>
          <p14:tracePt t="267045" x="7469188" y="3124200"/>
          <p14:tracePt t="267073" x="7486650" y="3124200"/>
          <p14:tracePt t="267094" x="7502525" y="3124200"/>
          <p14:tracePt t="267115" x="7519988" y="3124200"/>
          <p14:tracePt t="267129" x="7535863" y="3124200"/>
          <p14:tracePt t="267164" x="7551738" y="3124200"/>
          <p14:tracePt t="267185" x="7585075" y="3124200"/>
          <p14:tracePt t="267213" x="7600950" y="3124200"/>
          <p14:tracePt t="267248" x="7618413" y="3124200"/>
          <p14:tracePt t="267283" x="7634288" y="3124200"/>
          <p14:tracePt t="337094" x="7716838" y="3092450"/>
          <p14:tracePt t="337100" x="7781925" y="3025775"/>
          <p14:tracePt t="337108" x="7897813" y="2960688"/>
          <p14:tracePt t="337115" x="7980363" y="2878138"/>
          <p14:tracePt t="337123" x="8094663" y="2813050"/>
          <p14:tracePt t="337128" x="8177213" y="2762250"/>
          <p14:tracePt t="337137" x="8293100" y="2663825"/>
          <p14:tracePt t="337142" x="8374063" y="2598738"/>
          <p14:tracePt t="337149" x="8489950" y="2565400"/>
          <p14:tracePt t="337156" x="8572500" y="2516188"/>
          <p14:tracePt t="337163" x="8655050" y="2451100"/>
          <p14:tracePt t="337172" x="8802688" y="2384425"/>
          <p14:tracePt t="337178" x="8885238" y="2335213"/>
          <p14:tracePt t="337184" x="9032875" y="2301875"/>
          <p14:tracePt t="337192" x="9115425" y="2236788"/>
          <p14:tracePt t="337198" x="9229725" y="2187575"/>
          <p14:tracePt t="337206" x="9312275" y="2138363"/>
          <p14:tracePt t="337212" x="9410700" y="2120900"/>
          <p14:tracePt t="337218" x="9444038" y="2105025"/>
          <p14:tracePt t="337225" x="9526588" y="2071688"/>
          <p14:tracePt t="337233" x="9609138" y="2022475"/>
          <p14:tracePt t="337241" x="9658350" y="2006600"/>
          <p14:tracePt t="337247" x="9772650" y="1973263"/>
          <p14:tracePt t="337256" x="9823450" y="1957388"/>
          <p14:tracePt t="337260" x="9872663" y="1957388"/>
          <p14:tracePt t="337268" x="9971088" y="1924050"/>
          <p14:tracePt t="337275" x="10036175" y="1924050"/>
          <p14:tracePt t="337283" x="10102850" y="1924050"/>
          <p14:tracePt t="337290" x="10201275" y="1924050"/>
          <p14:tracePt t="337296" x="10250488" y="1924050"/>
          <p14:tracePt t="337303" x="10333038" y="1924050"/>
          <p14:tracePt t="337309" x="10366375" y="1924050"/>
          <p14:tracePt t="337317" x="10415588" y="1924050"/>
          <p14:tracePt t="337323" x="10464800" y="1924050"/>
          <p14:tracePt t="337330" x="10514013" y="1924050"/>
          <p14:tracePt t="337340" x="10579100" y="1924050"/>
          <p14:tracePt t="337344" x="10612438" y="1924050"/>
          <p14:tracePt t="337351" x="10661650" y="1924050"/>
          <p14:tracePt t="337358" x="10710863" y="1924050"/>
          <p14:tracePt t="337366" x="10760075" y="1957388"/>
          <p14:tracePt t="337373" x="10793413" y="1973263"/>
          <p14:tracePt t="337379" x="10875963" y="1973263"/>
          <p14:tracePt t="337389" x="10925175" y="1990725"/>
          <p14:tracePt t="337392" x="10974388" y="2006600"/>
          <p14:tracePt t="337400" x="11056938" y="2039938"/>
          <p14:tracePt t="337408" x="11139488" y="2055813"/>
          <p14:tracePt t="337415" x="11188700" y="2071688"/>
          <p14:tracePt t="337423" x="11271250" y="2105025"/>
          <p14:tracePt t="337428" x="11336338" y="2120900"/>
          <p14:tracePt t="337435" x="11385550" y="2120900"/>
          <p14:tracePt t="337442" x="11501438" y="2138363"/>
          <p14:tracePt t="337449" x="11550650" y="2138363"/>
          <p14:tracePt t="337456" x="11583988" y="2138363"/>
          <p14:tracePt t="337464" x="11649075" y="2138363"/>
          <p14:tracePt t="337471" x="11682413" y="2154238"/>
          <p14:tracePt t="337478" x="11714163" y="2154238"/>
          <p14:tracePt t="337485" x="11731625" y="2154238"/>
          <p14:tracePt t="337491" x="11764963" y="2154238"/>
          <p14:tracePt t="337498" x="11796713" y="2170113"/>
          <p14:tracePt t="337505" x="11814175" y="2170113"/>
          <p14:tracePt t="337512" x="11830050" y="2170113"/>
          <p14:tracePt t="337519" x="11845925" y="2170113"/>
          <p14:tracePt t="337534" x="11845925" y="2187575"/>
          <p14:tracePt t="337540" x="11863388" y="2187575"/>
          <p14:tracePt t="337547" x="11879263" y="2187575"/>
          <p14:tracePt t="337560" x="11895138" y="2220913"/>
          <p14:tracePt t="337567" x="11912600" y="2220913"/>
          <p14:tracePt t="337574" x="11945938" y="2252663"/>
          <p14:tracePt t="337582" x="11961813" y="2252663"/>
          <p14:tracePt t="337590" x="11961813" y="2270125"/>
          <p14:tracePt t="337596" x="11977688" y="2286000"/>
          <p14:tracePt t="337607" x="11995150" y="2301875"/>
          <p14:tracePt t="337609" x="12011025" y="2319338"/>
          <p14:tracePt t="337625" x="12026900" y="2335213"/>
          <p14:tracePt t="337639" x="12044363" y="2368550"/>
          <p14:tracePt t="337672" x="12060238" y="2368550"/>
          <p14:tracePt t="337686" x="12060238" y="2384425"/>
          <p14:tracePt t="337700" x="12093575" y="2384425"/>
          <p14:tracePt t="337722" x="12093575" y="2401888"/>
          <p14:tracePt t="337758" x="12093575" y="2417763"/>
          <p14:tracePt t="337876" x="12076113" y="2417763"/>
          <p14:tracePt t="337903" x="12060238" y="2417763"/>
          <p14:tracePt t="337923" x="12044363" y="2417763"/>
          <p14:tracePt t="337930" x="12044363" y="2401888"/>
          <p14:tracePt t="337938" x="12026900" y="2401888"/>
          <p14:tracePt t="337958" x="12011025" y="2401888"/>
          <p14:tracePt t="337965" x="12011025" y="2384425"/>
          <p14:tracePt t="337973" x="11995150" y="2384425"/>
          <p14:tracePt t="338008" x="11977688" y="2384425"/>
          <p14:tracePt t="338028" x="11961813" y="2351088"/>
          <p14:tracePt t="338064" x="11928475" y="2335213"/>
          <p14:tracePt t="338098" x="11912600" y="2319338"/>
          <p14:tracePt t="338126" x="11912600" y="2301875"/>
          <p14:tracePt t="425224" x="11845925" y="2401888"/>
          <p14:tracePt t="425230" x="11780838" y="2581275"/>
          <p14:tracePt t="425237" x="11649075" y="2697163"/>
          <p14:tracePt t="425245" x="11550650" y="2911475"/>
          <p14:tracePt t="425254" x="11483975" y="3059113"/>
          <p14:tracePt t="425258" x="11385550" y="3173413"/>
          <p14:tracePt t="425266" x="11320463" y="3289300"/>
          <p14:tracePt t="425272" x="11271250" y="3371850"/>
          <p14:tracePt t="425278" x="11204575" y="3454400"/>
          <p14:tracePt t="425287" x="11171238" y="3503613"/>
          <p14:tracePt t="425293" x="11122025" y="3552825"/>
          <p14:tracePt t="425300" x="11106150" y="3602038"/>
          <p14:tracePt t="425307" x="11056938" y="3633788"/>
          <p14:tracePt t="425315" x="11007725" y="3667125"/>
          <p14:tracePt t="425321" x="10990263" y="3684588"/>
          <p14:tracePt t="425328" x="10958513" y="3716338"/>
          <p14:tracePt t="425337" x="10941050" y="3733800"/>
          <p14:tracePt t="425342" x="10941050" y="3749675"/>
          <p14:tracePt t="425349" x="10909300" y="3765550"/>
          <p14:tracePt t="425357" x="10875963" y="3798888"/>
          <p14:tracePt t="425370" x="10858500" y="3814763"/>
          <p14:tracePt t="425377" x="10826750" y="3848100"/>
          <p14:tracePt t="425387" x="10793413" y="3881438"/>
          <p14:tracePt t="425390" x="10744200" y="3930650"/>
          <p14:tracePt t="425398" x="10728325" y="4013200"/>
          <p14:tracePt t="425405" x="10677525" y="4062413"/>
          <p14:tracePt t="425412" x="10661650" y="4127500"/>
          <p14:tracePt t="425420" x="10612438" y="4176713"/>
          <p14:tracePt t="425426" x="10596563" y="4210050"/>
          <p14:tracePt t="425432" x="10596563" y="4243388"/>
          <p14:tracePt t="425439" x="10596563" y="4259263"/>
          <p14:tracePt t="425454" x="10596563" y="4276725"/>
          <p14:tracePt t="425461" x="10579100" y="4276725"/>
          <p14:tracePt t="425496" x="10596563" y="4160838"/>
          <p14:tracePt t="425503" x="10645775" y="3979863"/>
          <p14:tracePt t="425509" x="10694988" y="3848100"/>
          <p14:tracePt t="425516" x="10760075" y="3733800"/>
          <p14:tracePt t="425523" x="10809288" y="3584575"/>
          <p14:tracePt t="425530" x="10842625" y="3503613"/>
          <p14:tracePt t="425538" x="10875963" y="3421063"/>
          <p14:tracePt t="425545" x="10891838" y="3371850"/>
          <p14:tracePt t="425553" x="10909300" y="3338513"/>
          <p14:tracePt t="425558" x="10925175" y="3305175"/>
          <p14:tracePt t="425565" x="10925175" y="3289300"/>
          <p14:tracePt t="425572" x="10958513" y="3255963"/>
          <p14:tracePt t="425579" x="10958513" y="3240088"/>
          <p14:tracePt t="425587" x="10974388" y="3240088"/>
          <p14:tracePt t="425604" x="10974388" y="3206750"/>
          <p14:tracePt t="425607" x="10990263" y="3190875"/>
          <p14:tracePt t="425615" x="11007725" y="3157538"/>
          <p14:tracePt t="425622" x="11023600" y="3108325"/>
          <p14:tracePt t="425628" x="11039475" y="3092450"/>
          <p14:tracePt t="425637" x="11072813" y="3059113"/>
          <p14:tracePt t="425642" x="11072813" y="3043238"/>
          <p14:tracePt t="425649" x="11106150" y="3025775"/>
          <p14:tracePt t="425663" x="11106150" y="3009900"/>
          <p14:tracePt t="425671" x="11122025" y="3009900"/>
          <p14:tracePt t="425690" x="11122025" y="2992438"/>
          <p14:tracePt t="425768" x="11122025" y="3009900"/>
          <p14:tracePt t="426207" x="11155363" y="2992438"/>
          <p14:tracePt t="426215" x="11237913" y="2960688"/>
          <p14:tracePt t="426221" x="11271250" y="2927350"/>
          <p14:tracePt t="426228" x="11303000" y="2894013"/>
          <p14:tracePt t="426237" x="11336338" y="2844800"/>
          <p14:tracePt t="426242" x="11352213" y="2844800"/>
          <p14:tracePt t="426248" x="11369675" y="2844800"/>
          <p14:tracePt t="426257" x="11385550" y="2813050"/>
          <p14:tracePt t="426262" x="11418888" y="2813050"/>
          <p14:tracePt t="426271" x="11418888" y="2795588"/>
          <p14:tracePt t="426277" x="11418888" y="2779713"/>
          <p14:tracePt t="426287" x="11434763" y="2779713"/>
          <p14:tracePt t="426298" x="11452225" y="2762250"/>
          <p14:tracePt t="426312" x="11468100" y="2730500"/>
          <p14:tracePt t="426320" x="11501438" y="2730500"/>
          <p14:tracePt t="426325" x="11501438" y="2713038"/>
          <p14:tracePt t="426332" x="11517313" y="2713038"/>
          <p14:tracePt t="426339" x="11533188" y="2713038"/>
          <p14:tracePt t="426354" x="11566525" y="2697163"/>
          <p14:tracePt t="426360" x="11583988" y="2663825"/>
          <p14:tracePt t="426371" x="11583988" y="2647950"/>
          <p14:tracePt t="426375" x="11599863" y="2632075"/>
          <p14:tracePt t="426382" x="11649075" y="2581275"/>
          <p14:tracePt t="426388" x="11664950" y="2565400"/>
          <p14:tracePt t="426396" x="11698288" y="2532063"/>
          <p14:tracePt t="426403" x="11714163" y="2500313"/>
          <p14:tracePt t="426409" x="11747500" y="2466975"/>
          <p14:tracePt t="426416" x="11764963" y="2451100"/>
          <p14:tracePt t="426423" x="11780838" y="2451100"/>
          <p14:tracePt t="426430" x="11780838" y="2417763"/>
          <p14:tracePt t="426437" x="11814175" y="2417763"/>
          <p14:tracePt t="426445" x="11814175" y="2401888"/>
          <p14:tracePt t="426453" x="11830050" y="2401888"/>
          <p14:tracePt t="426458" x="11830050" y="2384425"/>
          <p14:tracePt t="426472" x="11845925" y="2384425"/>
          <p14:tracePt t="426528" x="11845925" y="2368550"/>
          <p14:tracePt t="426535" x="11863388" y="2368550"/>
          <p14:tracePt t="426569" x="11879263" y="2368550"/>
          <p14:tracePt t="426848" x="11895138" y="2368550"/>
          <p14:tracePt t="426905" x="11895138" y="2384425"/>
          <p14:tracePt t="426918" x="11912600" y="2384425"/>
          <p14:tracePt t="426975" x="11912600" y="2417763"/>
          <p14:tracePt t="427017" x="11928475" y="2417763"/>
          <p14:tracePt t="427023" x="11928475" y="2433638"/>
          <p14:tracePt t="427072" x="11961813" y="2433638"/>
          <p14:tracePt t="427078" x="11961813" y="2451100"/>
          <p14:tracePt t="427253" x="11961813" y="2466975"/>
          <p14:tracePt t="427288" x="11961813" y="2482850"/>
          <p14:tracePt t="501651" x="11995150" y="2500313"/>
          <p14:tracePt t="501657" x="12011025" y="2549525"/>
          <p14:tracePt t="501666" x="12044363" y="2565400"/>
          <p14:tracePt t="501672" x="12060238" y="2565400"/>
          <p14:tracePt t="501679" x="12076113" y="2581275"/>
          <p14:tracePt t="501686" x="12076113" y="2598738"/>
          <p14:tracePt t="501694" x="12093575" y="2632075"/>
          <p14:tracePt t="501702" x="12126913" y="2647950"/>
          <p14:tracePt t="501707" x="12142788" y="2681288"/>
          <p14:tracePt t="501714" x="12158663" y="2713038"/>
          <p14:tracePt t="501888" x="12158663" y="3716338"/>
          <p14:tracePt t="501896" x="12158663" y="3733800"/>
          <p14:tracePt t="501902" x="12126913" y="3765550"/>
          <p14:tracePt t="501918" x="12126913" y="3783013"/>
          <p14:tracePt t="501930" x="12109450" y="3783013"/>
          <p14:tracePt t="501937" x="12109450" y="3798888"/>
          <p14:tracePt t="501952" x="12109450" y="3814763"/>
          <p14:tracePt t="501958" x="12093575" y="3814763"/>
          <p14:tracePt t="501968" x="12076113" y="3848100"/>
          <p14:tracePt t="501972" x="12060238" y="3848100"/>
          <p14:tracePt t="501979" x="12026900" y="3848100"/>
          <p14:tracePt t="501986" x="12026900" y="3865563"/>
          <p14:tracePt t="501993" x="11995150" y="3881438"/>
          <p14:tracePt t="502002" x="11977688" y="3897313"/>
          <p14:tracePt t="502007" x="11945938" y="3897313"/>
          <p14:tracePt t="502014" x="11912600" y="3914775"/>
          <p14:tracePt t="502020" x="11895138" y="3930650"/>
          <p14:tracePt t="502028" x="11845925" y="3946525"/>
          <p14:tracePt t="502035" x="11830050" y="3946525"/>
          <p14:tracePt t="502042" x="11796713" y="3963988"/>
          <p14:tracePt t="502057" x="11780838" y="3995738"/>
          <p14:tracePt t="502062" x="11764963" y="3995738"/>
          <p14:tracePt t="502069" x="11731625" y="3995738"/>
          <p14:tracePt t="502076" x="11698288" y="3995738"/>
          <p14:tracePt t="502090" x="11682413" y="3995738"/>
          <p14:tracePt t="502098" x="11664950" y="3995738"/>
          <p14:tracePt t="502126" x="11649075" y="3995738"/>
          <p14:tracePt t="502135" x="11633200" y="3995738"/>
          <p14:tracePt t="502148" x="11615738" y="3979863"/>
          <p14:tracePt t="502153" x="11599863" y="3979863"/>
          <p14:tracePt t="502175" x="11583988" y="3979863"/>
          <p14:tracePt t="502188" x="11550650" y="3979863"/>
          <p14:tracePt t="502237" x="11533188" y="3979863"/>
          <p14:tracePt t="502266" x="11517313" y="3979863"/>
          <p14:tracePt t="502299" x="11501438" y="3979863"/>
          <p14:tracePt t="503488" x="11517313" y="3979863"/>
          <p14:tracePt t="503492" x="11533188" y="3979863"/>
          <p14:tracePt t="503507" x="11550650" y="3979863"/>
          <p14:tracePt t="503515" x="11566525" y="3979863"/>
          <p14:tracePt t="503521" x="11583988" y="3979863"/>
          <p14:tracePt t="503528" x="11633200" y="3979863"/>
          <p14:tracePt t="503535" x="11649075" y="3979863"/>
          <p14:tracePt t="503549" x="11682413" y="3979863"/>
          <p14:tracePt t="503562" x="11698288" y="3979863"/>
          <p14:tracePt t="503571" x="11714163" y="3979863"/>
          <p14:tracePt t="503576" x="11731625" y="3979863"/>
          <p14:tracePt t="503585" x="11780838" y="3979863"/>
          <p14:tracePt t="503590" x="11796713" y="3979863"/>
          <p14:tracePt t="503598" x="11814175" y="3979863"/>
          <p14:tracePt t="503604" x="11830050" y="3979863"/>
          <p14:tracePt t="503620" x="11863388" y="3979863"/>
          <p14:tracePt t="503625" x="11879263" y="3979863"/>
          <p14:tracePt t="503639" x="11895138" y="3979863"/>
          <p14:tracePt t="503647" x="11928475" y="3979863"/>
          <p14:tracePt t="503675" x="11945938" y="3979863"/>
          <p14:tracePt t="503696" x="11961813" y="3979863"/>
          <p14:tracePt t="503709" x="11977688" y="3979863"/>
          <p14:tracePt t="503730" x="11995150" y="3979863"/>
          <p14:tracePt t="503765" x="12011025" y="3979863"/>
          <p14:tracePt t="503799" x="12026900" y="3979863"/>
          <p14:tracePt t="600469" x="12026900" y="3930650"/>
          <p14:tracePt t="600477" x="12026900" y="3848100"/>
          <p14:tracePt t="600482" x="12026900" y="3749675"/>
          <p14:tracePt t="600490" x="12011025" y="3700463"/>
          <p14:tracePt t="600498" x="11995150" y="3602038"/>
          <p14:tracePt t="600504" x="11977688" y="3535363"/>
          <p14:tracePt t="600510" x="11961813" y="3470275"/>
          <p14:tracePt t="600517" x="11945938" y="3387725"/>
          <p14:tracePt t="600525" x="11912600" y="3338513"/>
          <p14:tracePt t="600533" x="11895138" y="3289300"/>
          <p14:tracePt t="600538" x="11863388" y="3240088"/>
          <p14:tracePt t="600548" x="11845925" y="3141663"/>
          <p14:tracePt t="600552" x="11830050" y="3108325"/>
          <p14:tracePt t="600559" x="11830050" y="3059113"/>
          <p14:tracePt t="600567" x="11814175" y="2976563"/>
          <p14:tracePt t="600575" x="11796713" y="2927350"/>
          <p14:tracePt t="600582" x="11780838" y="2894013"/>
          <p14:tracePt t="600587" x="11764963" y="2828925"/>
          <p14:tracePt t="600595" x="11731625" y="2746375"/>
          <p14:tracePt t="600602" x="11664950" y="2663825"/>
          <p14:tracePt t="600608" x="11649075" y="2549525"/>
          <p14:tracePt t="600617" x="11633200" y="2482850"/>
          <p14:tracePt t="600622" x="11615738" y="2368550"/>
          <p14:tracePt t="600631" x="11566525" y="2252663"/>
          <p14:tracePt t="600637" x="11550650" y="2154238"/>
          <p14:tracePt t="600644" x="11501438" y="2039938"/>
          <p14:tracePt t="600651" x="11452225" y="1924050"/>
          <p14:tracePt t="600658" x="11434763" y="1858963"/>
          <p14:tracePt t="600666" x="11418888" y="1776413"/>
          <p14:tracePt t="600671" x="11385550" y="1727200"/>
          <p14:tracePt t="600678" x="11369675" y="1660525"/>
          <p14:tracePt t="600685" x="11352213" y="1628775"/>
          <p14:tracePt t="600692" x="11320463" y="1562100"/>
          <p14:tracePt t="600700" x="11303000" y="1528763"/>
          <p14:tracePt t="600706" x="11271250" y="1447800"/>
          <p14:tracePt t="600716" x="11237913" y="1365250"/>
          <p14:tracePt t="600720" x="11188700" y="1298575"/>
          <p14:tracePt t="600728" x="11155363" y="1200150"/>
          <p14:tracePt t="600734" x="11106150" y="1117600"/>
          <p14:tracePt t="600741" x="11007725" y="969963"/>
          <p14:tracePt t="600749" x="10941050" y="887413"/>
          <p14:tracePt t="600755" x="10842625" y="739775"/>
          <p14:tracePt t="600764" x="10760075" y="625475"/>
          <p14:tracePt t="600769" x="10677525" y="476250"/>
          <p14:tracePt t="600776" x="10563225" y="346075"/>
          <p14:tracePt t="600783" x="10480675" y="214313"/>
          <p14:tracePt t="600790" x="10415588" y="115888"/>
          <p14:tracePt t="600799" x="10333038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70</Words>
  <Application>Microsoft Office PowerPoint</Application>
  <PresentationFormat>Widescreen</PresentationFormat>
  <Paragraphs>5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Sylvia Hazlehurst</dc:creator>
  <cp:lastModifiedBy>Sylvia Hazlehurst</cp:lastModifiedBy>
  <cp:revision>1</cp:revision>
  <dcterms:created xsi:type="dcterms:W3CDTF">2023-06-19T12:33:30Z</dcterms:created>
  <dcterms:modified xsi:type="dcterms:W3CDTF">2023-06-19T15:44:55Z</dcterms:modified>
</cp:coreProperties>
</file>