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8" r:id="rId4"/>
  </p:sldMasterIdLst>
  <p:notesMasterIdLst>
    <p:notesMasterId r:id="rId7"/>
  </p:notesMasterIdLst>
  <p:handoutMasterIdLst>
    <p:handoutMasterId r:id="rId8"/>
  </p:handoutMasterIdLst>
  <p:sldIdLst>
    <p:sldId id="257" r:id="rId5"/>
    <p:sldId id="258" r:id="rId6"/>
  </p:sldIdLst>
  <p:sldSz cx="30240288" cy="212407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9525" userDrawn="1">
          <p15:clr>
            <a:srgbClr val="F26B43"/>
          </p15:clr>
        </p15:guide>
        <p15:guide id="3" orient="horz" pos="669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61"/>
    <a:srgbClr val="FFFF00"/>
    <a:srgbClr val="FF6161"/>
    <a:srgbClr val="FF53FF"/>
    <a:srgbClr val="DE00DE"/>
    <a:srgbClr val="85DFFF"/>
    <a:srgbClr val="FFE2B3"/>
    <a:srgbClr val="CCE8DA"/>
    <a:srgbClr val="FFDDF8"/>
    <a:srgbClr val="FE86E4"/>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D4CB63-0BB8-40E2-A2DE-C8373CE3D61A}" v="3" dt="2023-06-17T14:31:19.1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3725" autoAdjust="0"/>
  </p:normalViewPr>
  <p:slideViewPr>
    <p:cSldViewPr snapToGrid="0">
      <p:cViewPr varScale="1">
        <p:scale>
          <a:sx n="30" d="100"/>
          <a:sy n="30" d="100"/>
        </p:scale>
        <p:origin x="1504" y="272"/>
      </p:cViewPr>
      <p:guideLst>
        <p:guide pos="9525"/>
        <p:guide orient="horz" pos="669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1911"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7F2C1D-F243-42AB-ADF2-E7CB4E04900E}" type="datetimeFigureOut">
              <a:rPr lang="en-US" smtClean="0"/>
              <a:t>6/23/23</a:t>
            </a:fld>
            <a:endParaRPr lang="en-US"/>
          </a:p>
        </p:txBody>
      </p:sp>
      <p:sp>
        <p:nvSpPr>
          <p:cNvPr id="4" name="Footer Placeholder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CDBB5-5B4A-4483-935D-A73935186B4D}" type="slidenum">
              <a:rPr lang="en-US" smtClean="0"/>
              <a:t>‹#›</a:t>
            </a:fld>
            <a:endParaRPr lang="en-US"/>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CE34E-5667-4A32-A6BA-10C7A552BC63}" type="datetimeFigureOut">
              <a:rPr lang="en-US" smtClean="0"/>
              <a:t>6/23/23</a:t>
            </a:fld>
            <a:endParaRPr lang="en-US"/>
          </a:p>
        </p:txBody>
      </p:sp>
      <p:sp>
        <p:nvSpPr>
          <p:cNvPr id="4" name="Slide Image Placeholder 3"/>
          <p:cNvSpPr>
            <a:spLocks noGrp="1" noRot="1" noChangeAspect="1"/>
          </p:cNvSpPr>
          <p:nvPr>
            <p:ph type="sldImg" idx="2"/>
          </p:nvPr>
        </p:nvSpPr>
        <p:spPr>
          <a:xfrm>
            <a:off x="1231900" y="1143000"/>
            <a:ext cx="43942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E34D-CFF1-4FFE-815B-D050E7ED2DFD}" type="slidenum">
              <a:rPr lang="en-US" smtClean="0"/>
              <a:t>‹#›</a:t>
            </a:fld>
            <a:endParaRPr lang="en-US"/>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notesStyle>
    <a:lvl1pPr marL="0" algn="l" defTabSz="2471075" rtl="0" eaLnBrk="1" latinLnBrk="0" hangingPunct="1">
      <a:defRPr sz="3243" kern="1200">
        <a:solidFill>
          <a:schemeClr val="tx1"/>
        </a:solidFill>
        <a:latin typeface="+mn-lt"/>
        <a:ea typeface="+mn-ea"/>
        <a:cs typeface="+mn-cs"/>
      </a:defRPr>
    </a:lvl1pPr>
    <a:lvl2pPr marL="1235537" algn="l" defTabSz="2471075" rtl="0" eaLnBrk="1" latinLnBrk="0" hangingPunct="1">
      <a:defRPr sz="3243" kern="1200">
        <a:solidFill>
          <a:schemeClr val="tx1"/>
        </a:solidFill>
        <a:latin typeface="+mn-lt"/>
        <a:ea typeface="+mn-ea"/>
        <a:cs typeface="+mn-cs"/>
      </a:defRPr>
    </a:lvl2pPr>
    <a:lvl3pPr marL="2471075" algn="l" defTabSz="2471075" rtl="0" eaLnBrk="1" latinLnBrk="0" hangingPunct="1">
      <a:defRPr sz="3243" kern="1200">
        <a:solidFill>
          <a:schemeClr val="tx1"/>
        </a:solidFill>
        <a:latin typeface="+mn-lt"/>
        <a:ea typeface="+mn-ea"/>
        <a:cs typeface="+mn-cs"/>
      </a:defRPr>
    </a:lvl3pPr>
    <a:lvl4pPr marL="3706612" algn="l" defTabSz="2471075" rtl="0" eaLnBrk="1" latinLnBrk="0" hangingPunct="1">
      <a:defRPr sz="3243" kern="1200">
        <a:solidFill>
          <a:schemeClr val="tx1"/>
        </a:solidFill>
        <a:latin typeface="+mn-lt"/>
        <a:ea typeface="+mn-ea"/>
        <a:cs typeface="+mn-cs"/>
      </a:defRPr>
    </a:lvl4pPr>
    <a:lvl5pPr marL="4942149" algn="l" defTabSz="2471075" rtl="0" eaLnBrk="1" latinLnBrk="0" hangingPunct="1">
      <a:defRPr sz="3243" kern="1200">
        <a:solidFill>
          <a:schemeClr val="tx1"/>
        </a:solidFill>
        <a:latin typeface="+mn-lt"/>
        <a:ea typeface="+mn-ea"/>
        <a:cs typeface="+mn-cs"/>
      </a:defRPr>
    </a:lvl5pPr>
    <a:lvl6pPr marL="6177686" algn="l" defTabSz="2471075" rtl="0" eaLnBrk="1" latinLnBrk="0" hangingPunct="1">
      <a:defRPr sz="3243" kern="1200">
        <a:solidFill>
          <a:schemeClr val="tx1"/>
        </a:solidFill>
        <a:latin typeface="+mn-lt"/>
        <a:ea typeface="+mn-ea"/>
        <a:cs typeface="+mn-cs"/>
      </a:defRPr>
    </a:lvl6pPr>
    <a:lvl7pPr marL="7413224" algn="l" defTabSz="2471075" rtl="0" eaLnBrk="1" latinLnBrk="0" hangingPunct="1">
      <a:defRPr sz="3243" kern="1200">
        <a:solidFill>
          <a:schemeClr val="tx1"/>
        </a:solidFill>
        <a:latin typeface="+mn-lt"/>
        <a:ea typeface="+mn-ea"/>
        <a:cs typeface="+mn-cs"/>
      </a:defRPr>
    </a:lvl7pPr>
    <a:lvl8pPr marL="8648761" algn="l" defTabSz="2471075" rtl="0" eaLnBrk="1" latinLnBrk="0" hangingPunct="1">
      <a:defRPr sz="3243" kern="1200">
        <a:solidFill>
          <a:schemeClr val="tx1"/>
        </a:solidFill>
        <a:latin typeface="+mn-lt"/>
        <a:ea typeface="+mn-ea"/>
        <a:cs typeface="+mn-cs"/>
      </a:defRPr>
    </a:lvl8pPr>
    <a:lvl9pPr marL="9884298" algn="l" defTabSz="2471075" rtl="0" eaLnBrk="1" latinLnBrk="0" hangingPunct="1">
      <a:defRPr sz="324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1900" y="1143000"/>
            <a:ext cx="43942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a:t>
            </a:fld>
            <a:endParaRPr lang="en-US"/>
          </a:p>
        </p:txBody>
      </p:sp>
    </p:spTree>
    <p:extLst>
      <p:ext uri="{BB962C8B-B14F-4D97-AF65-F5344CB8AC3E}">
        <p14:creationId xmlns:p14="http://schemas.microsoft.com/office/powerpoint/2010/main" val="1560835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8022" y="3476208"/>
            <a:ext cx="25704245" cy="7394928"/>
          </a:xfrm>
        </p:spPr>
        <p:txBody>
          <a:bodyPr anchor="b"/>
          <a:lstStyle>
            <a:lvl1pPr algn="ctr">
              <a:defRPr sz="18583"/>
            </a:lvl1pPr>
          </a:lstStyle>
          <a:p>
            <a:r>
              <a:rPr lang="en-US"/>
              <a:t>Click to edit Master title style</a:t>
            </a:r>
            <a:endParaRPr lang="en-US" dirty="0"/>
          </a:p>
        </p:txBody>
      </p:sp>
      <p:sp>
        <p:nvSpPr>
          <p:cNvPr id="3" name="Subtitle 2"/>
          <p:cNvSpPr>
            <a:spLocks noGrp="1"/>
          </p:cNvSpPr>
          <p:nvPr>
            <p:ph type="subTitle" idx="1"/>
          </p:nvPr>
        </p:nvSpPr>
        <p:spPr>
          <a:xfrm>
            <a:off x="3780036" y="11156312"/>
            <a:ext cx="22680216" cy="5128263"/>
          </a:xfrm>
        </p:spPr>
        <p:txBody>
          <a:bodyPr/>
          <a:lstStyle>
            <a:lvl1pPr marL="0" indent="0" algn="ctr">
              <a:buNone/>
              <a:defRPr sz="7433"/>
            </a:lvl1pPr>
            <a:lvl2pPr marL="1416040" indent="0" algn="ctr">
              <a:buNone/>
              <a:defRPr sz="6194"/>
            </a:lvl2pPr>
            <a:lvl3pPr marL="2832080" indent="0" algn="ctr">
              <a:buNone/>
              <a:defRPr sz="5575"/>
            </a:lvl3pPr>
            <a:lvl4pPr marL="4248120" indent="0" algn="ctr">
              <a:buNone/>
              <a:defRPr sz="4956"/>
            </a:lvl4pPr>
            <a:lvl5pPr marL="5664159" indent="0" algn="ctr">
              <a:buNone/>
              <a:defRPr sz="4956"/>
            </a:lvl5pPr>
            <a:lvl6pPr marL="7080199" indent="0" algn="ctr">
              <a:buNone/>
              <a:defRPr sz="4956"/>
            </a:lvl6pPr>
            <a:lvl7pPr marL="8496239" indent="0" algn="ctr">
              <a:buNone/>
              <a:defRPr sz="4956"/>
            </a:lvl7pPr>
            <a:lvl8pPr marL="9912279" indent="0" algn="ctr">
              <a:buNone/>
              <a:defRPr sz="4956"/>
            </a:lvl8pPr>
            <a:lvl9pPr marL="11328319" indent="0" algn="ctr">
              <a:buNone/>
              <a:defRPr sz="4956"/>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771112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625544909"/>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40708" y="1130873"/>
            <a:ext cx="6520562" cy="1800055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79021" y="1130873"/>
            <a:ext cx="19183683" cy="180005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751810956"/>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19841255" y="3256887"/>
            <a:ext cx="8843707" cy="7386559"/>
          </a:xfrm>
        </p:spPr>
        <p:txBody>
          <a:bodyPr anchor="b" anchorCtr="0">
            <a:noAutofit/>
          </a:bodyPr>
          <a:lstStyle/>
          <a:p>
            <a:r>
              <a:rPr lang="en-US" sz="11905" dirty="0"/>
              <a:t>3DFloat</a:t>
            </a:r>
          </a:p>
        </p:txBody>
      </p:sp>
      <p:sp>
        <p:nvSpPr>
          <p:cNvPr id="14" name="Picture Placeholder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18484376" cy="21240750"/>
          </a:xfrm>
          <a:solidFill>
            <a:schemeClr val="accent5"/>
          </a:solidFill>
        </p:spPr>
        <p:txBody>
          <a:bodyPr>
            <a:noAutofit/>
          </a:bodyPr>
          <a:lstStyle/>
          <a:p>
            <a:r>
              <a:rPr lang="en-US"/>
              <a:t>Click icon to add picture</a:t>
            </a:r>
          </a:p>
        </p:txBody>
      </p:sp>
      <p:sp>
        <p:nvSpPr>
          <p:cNvPr id="8" name="Ov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19841253" y="1379106"/>
            <a:ext cx="892922" cy="1115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26802" tIns="113401" rIns="226802" bIns="113401" numCol="1" spcCol="0" rtlCol="0" fromWordArt="0" anchor="ctr" anchorCtr="0" forceAA="0" compatLnSpc="1">
            <a:prstTxWarp prst="textNoShape">
              <a:avLst/>
            </a:prstTxWarp>
            <a:noAutofit/>
          </a:bodyPr>
          <a:lstStyle/>
          <a:p>
            <a:pPr algn="ctr"/>
            <a:endParaRPr lang="en-US" sz="12064"/>
          </a:p>
        </p:txBody>
      </p:sp>
      <p:grpSp>
        <p:nvGrpSpPr>
          <p:cNvPr id="9" name="Grou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26867662" y="17337053"/>
            <a:ext cx="2068331" cy="1566269"/>
            <a:chOff x="10478914" y="1506691"/>
            <a:chExt cx="667802" cy="631474"/>
          </a:xfrm>
        </p:grpSpPr>
        <p:sp>
          <p:nvSpPr>
            <p:cNvPr id="10" name="Freef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64"/>
            </a:p>
          </p:txBody>
        </p:sp>
        <p:sp>
          <p:nvSpPr>
            <p:cNvPr id="11" name="Ov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64"/>
            </a:p>
          </p:txBody>
        </p:sp>
      </p:grpSp>
      <p:sp>
        <p:nvSpPr>
          <p:cNvPr id="3" name="Text Placeholder 2">
            <a:extLst>
              <a:ext uri="{FF2B5EF4-FFF2-40B4-BE49-F238E27FC236}">
                <a16:creationId xmlns:a16="http://schemas.microsoft.com/office/drawing/2014/main" id="{5B16EB97-6E8A-4B50-8701-7CB158044DCA}"/>
              </a:ext>
            </a:extLst>
          </p:cNvPr>
          <p:cNvSpPr>
            <a:spLocks noGrp="1"/>
          </p:cNvSpPr>
          <p:nvPr>
            <p:ph type="body" sz="quarter" idx="14"/>
          </p:nvPr>
        </p:nvSpPr>
        <p:spPr>
          <a:xfrm>
            <a:off x="19841253" y="11053059"/>
            <a:ext cx="8843707" cy="5364274"/>
          </a:xfrm>
        </p:spPr>
        <p:txBody>
          <a:bodyPr>
            <a:noAutofit/>
          </a:bodyPr>
          <a:lstStyle>
            <a:lvl1pPr>
              <a:buNone/>
              <a:defRPr sz="4961"/>
            </a:lvl1pPr>
            <a:lvl2pPr>
              <a:buNone/>
              <a:defRPr sz="4961"/>
            </a:lvl2pPr>
            <a:lvl3pPr>
              <a:buNone/>
              <a:defRPr sz="4961"/>
            </a:lvl3pPr>
            <a:lvl4pPr>
              <a:buNone/>
              <a:defRPr sz="4961"/>
            </a:lvl4pPr>
            <a:lvl5pPr>
              <a:buNone/>
              <a:defRPr sz="4961"/>
            </a:lvl5pPr>
          </a:lstStyle>
          <a:p>
            <a:pPr lvl="0"/>
            <a:r>
              <a:rPr lang="en-US"/>
              <a:t>Click to edit Master text styles</a:t>
            </a:r>
          </a:p>
        </p:txBody>
      </p:sp>
    </p:spTree>
    <p:extLst>
      <p:ext uri="{BB962C8B-B14F-4D97-AF65-F5344CB8AC3E}">
        <p14:creationId xmlns:p14="http://schemas.microsoft.com/office/powerpoint/2010/main" val="2988041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923D16-1EC5-4C17-ABA8-B13A1256B36F}"/>
              </a:ext>
            </a:extLst>
          </p:cNvPr>
          <p:cNvSpPr>
            <a:spLocks noGrp="1"/>
          </p:cNvSpPr>
          <p:nvPr>
            <p:ph type="title" hasCustomPrompt="1"/>
          </p:nvPr>
        </p:nvSpPr>
        <p:spPr>
          <a:xfrm>
            <a:off x="1366329" y="1701228"/>
            <a:ext cx="8843707" cy="6187801"/>
          </a:xfrm>
        </p:spPr>
        <p:txBody>
          <a:bodyPr wrap="square" anchor="b" anchorCtr="0">
            <a:noAutofit/>
          </a:bodyPr>
          <a:lstStyle>
            <a:lvl1pPr>
              <a:defRPr/>
            </a:lvl1pPr>
          </a:lstStyle>
          <a:p>
            <a:r>
              <a:rPr lang="en-US" dirty="0"/>
              <a:t>Click to add title</a:t>
            </a:r>
          </a:p>
        </p:txBody>
      </p:sp>
      <p:sp>
        <p:nvSpPr>
          <p:cNvPr id="7" name="Content Placeholder 2">
            <a:extLst>
              <a:ext uri="{FF2B5EF4-FFF2-40B4-BE49-F238E27FC236}">
                <a16:creationId xmlns:a16="http://schemas.microsoft.com/office/drawing/2014/main" id="{50294D8B-CF64-4C26-8C78-57A375E7D33B}"/>
              </a:ext>
            </a:extLst>
          </p:cNvPr>
          <p:cNvSpPr>
            <a:spLocks noGrp="1"/>
          </p:cNvSpPr>
          <p:nvPr>
            <p:ph idx="1" hasCustomPrompt="1"/>
          </p:nvPr>
        </p:nvSpPr>
        <p:spPr>
          <a:xfrm>
            <a:off x="1366328" y="8292213"/>
            <a:ext cx="8843709" cy="10578621"/>
          </a:xfrm>
        </p:spPr>
        <p:txBody>
          <a:bodyPr anchor="t" anchorCtr="0">
            <a:noAutofit/>
          </a:bodyPr>
          <a:lstStyle>
            <a:lvl1pPr>
              <a:buNone/>
              <a:defRPr/>
            </a:lvl1pPr>
          </a:lstStyle>
          <a:p>
            <a:pPr>
              <a:lnSpc>
                <a:spcPct val="120000"/>
              </a:lnSpc>
            </a:pPr>
            <a:r>
              <a:rPr lang="en-US" sz="3968" dirty="0"/>
              <a:t>Click to add text</a:t>
            </a:r>
          </a:p>
        </p:txBody>
      </p:sp>
      <p:sp>
        <p:nvSpPr>
          <p:cNvPr id="17" name="Picture Placeholder 16">
            <a:extLst>
              <a:ext uri="{FF2B5EF4-FFF2-40B4-BE49-F238E27FC236}">
                <a16:creationId xmlns:a16="http://schemas.microsoft.com/office/drawing/2014/main" id="{67BCF456-426F-435B-8DF0-A32A44F5A889}"/>
              </a:ext>
            </a:extLst>
          </p:cNvPr>
          <p:cNvSpPr>
            <a:spLocks noGrp="1"/>
          </p:cNvSpPr>
          <p:nvPr>
            <p:ph type="pic" sz="quarter" idx="13"/>
          </p:nvPr>
        </p:nvSpPr>
        <p:spPr>
          <a:xfrm>
            <a:off x="12919905" y="4945555"/>
            <a:ext cx="8553591" cy="10680950"/>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a:noAutofit/>
          </a:bodyPr>
          <a:lstStyle/>
          <a:p>
            <a:r>
              <a:rPr lang="en-US"/>
              <a:t>Click icon to add picture</a:t>
            </a:r>
          </a:p>
        </p:txBody>
      </p:sp>
      <p:sp>
        <p:nvSpPr>
          <p:cNvPr id="22" name="Picture Placeholder 21">
            <a:extLst>
              <a:ext uri="{FF2B5EF4-FFF2-40B4-BE49-F238E27FC236}">
                <a16:creationId xmlns:a16="http://schemas.microsoft.com/office/drawing/2014/main" id="{4813A609-7079-46D5-9C1D-52004ABDAC9D}"/>
              </a:ext>
            </a:extLst>
          </p:cNvPr>
          <p:cNvSpPr>
            <a:spLocks noGrp="1"/>
          </p:cNvSpPr>
          <p:nvPr>
            <p:ph type="pic" sz="quarter" idx="14"/>
          </p:nvPr>
        </p:nvSpPr>
        <p:spPr>
          <a:xfrm>
            <a:off x="22121086" y="1847159"/>
            <a:ext cx="5614931" cy="7011417"/>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a:noAutofit/>
          </a:bodyPr>
          <a:lstStyle/>
          <a:p>
            <a:r>
              <a:rPr lang="en-US"/>
              <a:t>Click icon to add picture</a:t>
            </a:r>
          </a:p>
        </p:txBody>
      </p:sp>
      <p:sp>
        <p:nvSpPr>
          <p:cNvPr id="25" name="Picture Placeholder 24">
            <a:extLst>
              <a:ext uri="{FF2B5EF4-FFF2-40B4-BE49-F238E27FC236}">
                <a16:creationId xmlns:a16="http://schemas.microsoft.com/office/drawing/2014/main" id="{A14F21DF-D5E0-4C6C-BA2C-D69D65DBB18E}"/>
              </a:ext>
            </a:extLst>
          </p:cNvPr>
          <p:cNvSpPr>
            <a:spLocks noGrp="1"/>
          </p:cNvSpPr>
          <p:nvPr>
            <p:ph type="pic" sz="quarter" idx="15"/>
          </p:nvPr>
        </p:nvSpPr>
        <p:spPr>
          <a:xfrm>
            <a:off x="22550276" y="10297437"/>
            <a:ext cx="7284447" cy="9096158"/>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6" name="Ov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16243130" y="2633156"/>
            <a:ext cx="892922" cy="1115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26802" tIns="113401" rIns="226802" bIns="113401" numCol="1" spcCol="0" rtlCol="0" fromWordArt="0" anchor="ctr" anchorCtr="0" forceAA="0" compatLnSpc="1">
            <a:prstTxWarp prst="textNoShape">
              <a:avLst/>
            </a:prstTxWarp>
            <a:noAutofit/>
          </a:bodyPr>
          <a:lstStyle/>
          <a:p>
            <a:pPr algn="ctr"/>
            <a:endParaRPr lang="en-US" sz="12064"/>
          </a:p>
        </p:txBody>
      </p:sp>
      <p:grpSp>
        <p:nvGrpSpPr>
          <p:cNvPr id="10" name="Grou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13895593" y="17626314"/>
            <a:ext cx="1656375" cy="1955815"/>
            <a:chOff x="3409557" y="4940429"/>
            <a:chExt cx="667802" cy="631474"/>
          </a:xfrm>
        </p:grpSpPr>
        <p:sp>
          <p:nvSpPr>
            <p:cNvPr id="11" name="Freef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64"/>
            </a:p>
          </p:txBody>
        </p:sp>
        <p:sp>
          <p:nvSpPr>
            <p:cNvPr id="12" name="Ov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64" dirty="0"/>
            </a:p>
          </p:txBody>
        </p:sp>
      </p:grpSp>
    </p:spTree>
    <p:extLst>
      <p:ext uri="{BB962C8B-B14F-4D97-AF65-F5344CB8AC3E}">
        <p14:creationId xmlns:p14="http://schemas.microsoft.com/office/powerpoint/2010/main" val="4284120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458B3A1-C77D-4AFC-B2C8-79520B53C452}"/>
              </a:ext>
            </a:extLst>
          </p:cNvPr>
          <p:cNvSpPr>
            <a:spLocks noGrp="1"/>
          </p:cNvSpPr>
          <p:nvPr>
            <p:ph type="title"/>
          </p:nvPr>
        </p:nvSpPr>
        <p:spPr>
          <a:xfrm>
            <a:off x="1366327" y="13959802"/>
            <a:ext cx="11162918" cy="4840831"/>
          </a:xfrm>
        </p:spPr>
        <p:txBody>
          <a:bodyPr wrap="square" anchor="t" anchorCtr="0">
            <a:noAutofit/>
          </a:body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7575192" cy="11696573"/>
          </a:xfrm>
          <a:solidFill>
            <a:schemeClr val="accent5"/>
          </a:solidFill>
        </p:spPr>
        <p:txBody>
          <a:bodyPr>
            <a:noAutofit/>
          </a:bodyPr>
          <a:lstStyle/>
          <a:p>
            <a:r>
              <a:rPr lang="en-US"/>
              <a:t>Click icon to add picture</a:t>
            </a:r>
          </a:p>
        </p:txBody>
      </p:sp>
      <p:sp>
        <p:nvSpPr>
          <p:cNvPr id="18" name="Picture Placeholder 11">
            <a:extLst>
              <a:ext uri="{FF2B5EF4-FFF2-40B4-BE49-F238E27FC236}">
                <a16:creationId xmlns:a16="http://schemas.microsoft.com/office/drawing/2014/main" id="{95544A62-DA23-4840-99DE-09AFC8F4DC48}"/>
              </a:ext>
            </a:extLst>
          </p:cNvPr>
          <p:cNvSpPr>
            <a:spLocks noGrp="1"/>
          </p:cNvSpPr>
          <p:nvPr>
            <p:ph type="pic" sz="quarter" idx="14"/>
          </p:nvPr>
        </p:nvSpPr>
        <p:spPr>
          <a:xfrm>
            <a:off x="7575192" y="0"/>
            <a:ext cx="7575192" cy="11696573"/>
          </a:xfrm>
          <a:solidFill>
            <a:schemeClr val="accent5"/>
          </a:solidFill>
        </p:spPr>
        <p:txBody>
          <a:bodyPr>
            <a:noAutofit/>
          </a:bodyPr>
          <a:lstStyle/>
          <a:p>
            <a:r>
              <a:rPr lang="en-US"/>
              <a:t>Click icon to add picture</a:t>
            </a:r>
          </a:p>
        </p:txBody>
      </p:sp>
      <p:sp>
        <p:nvSpPr>
          <p:cNvPr id="19" name="Picture Placeholder 11">
            <a:extLst>
              <a:ext uri="{FF2B5EF4-FFF2-40B4-BE49-F238E27FC236}">
                <a16:creationId xmlns:a16="http://schemas.microsoft.com/office/drawing/2014/main" id="{0C91AF30-C5BB-4601-BDEB-E60C93A16933}"/>
              </a:ext>
            </a:extLst>
          </p:cNvPr>
          <p:cNvSpPr>
            <a:spLocks noGrp="1"/>
          </p:cNvSpPr>
          <p:nvPr>
            <p:ph type="pic" sz="quarter" idx="15"/>
          </p:nvPr>
        </p:nvSpPr>
        <p:spPr>
          <a:xfrm>
            <a:off x="15089904" y="0"/>
            <a:ext cx="7575192" cy="11696573"/>
          </a:xfrm>
          <a:solidFill>
            <a:schemeClr val="accent5"/>
          </a:solidFill>
        </p:spPr>
        <p:txBody>
          <a:bodyPr>
            <a:noAutofit/>
          </a:bodyPr>
          <a:lstStyle/>
          <a:p>
            <a:r>
              <a:rPr lang="en-US"/>
              <a:t>Click icon to add picture</a:t>
            </a:r>
          </a:p>
        </p:txBody>
      </p:sp>
      <p:sp>
        <p:nvSpPr>
          <p:cNvPr id="20" name="Picture Placeholder 11">
            <a:extLst>
              <a:ext uri="{FF2B5EF4-FFF2-40B4-BE49-F238E27FC236}">
                <a16:creationId xmlns:a16="http://schemas.microsoft.com/office/drawing/2014/main" id="{5B625AA5-EA5B-4115-A461-DA2C7087D83E}"/>
              </a:ext>
            </a:extLst>
          </p:cNvPr>
          <p:cNvSpPr>
            <a:spLocks noGrp="1"/>
          </p:cNvSpPr>
          <p:nvPr>
            <p:ph type="pic" sz="quarter" idx="16"/>
          </p:nvPr>
        </p:nvSpPr>
        <p:spPr>
          <a:xfrm>
            <a:off x="22665096" y="0"/>
            <a:ext cx="7575192" cy="11696573"/>
          </a:xfrm>
          <a:solidFill>
            <a:schemeClr val="accent5"/>
          </a:solidFill>
        </p:spPr>
        <p:txBody>
          <a:bodyPr>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1" name="Content Placeholder 6">
            <a:extLst>
              <a:ext uri="{FF2B5EF4-FFF2-40B4-BE49-F238E27FC236}">
                <a16:creationId xmlns:a16="http://schemas.microsoft.com/office/drawing/2014/main" id="{1B1AE41C-3196-4E6F-A3A8-313A92677FF3}"/>
              </a:ext>
            </a:extLst>
          </p:cNvPr>
          <p:cNvSpPr>
            <a:spLocks noGrp="1"/>
          </p:cNvSpPr>
          <p:nvPr>
            <p:ph sz="quarter" idx="15"/>
          </p:nvPr>
        </p:nvSpPr>
        <p:spPr>
          <a:xfrm>
            <a:off x="13052561" y="13963827"/>
            <a:ext cx="15431208" cy="4843089"/>
          </a:xfrm>
        </p:spPr>
        <p:txBody>
          <a:bodyPr>
            <a:noAutofit/>
          </a:bodyPr>
          <a:lstStyle>
            <a:lvl1pPr marL="566997" indent="-566997">
              <a:lnSpc>
                <a:spcPct val="100000"/>
              </a:lnSpc>
              <a:buFont typeface="Arial" panose="020B0604020202020204" pitchFamily="34" charset="0"/>
              <a:buChar char="•"/>
              <a:defRPr sz="4961"/>
            </a:lvl1pPr>
            <a:lvl2pPr>
              <a:buNone/>
              <a:defRPr sz="4713"/>
            </a:lvl2pPr>
            <a:lvl3pPr>
              <a:buNone/>
              <a:defRPr sz="4713"/>
            </a:lvl3pPr>
            <a:lvl4pPr>
              <a:buNone/>
              <a:defRPr sz="4713"/>
            </a:lvl4pPr>
            <a:lvl5pPr>
              <a:buNone/>
              <a:defRPr sz="4713"/>
            </a:lvl5pPr>
          </a:lstStyle>
          <a:p>
            <a:pPr lvl="0"/>
            <a:r>
              <a:rPr lang="en-US"/>
              <a:t>Click to edit Master text styles</a:t>
            </a:r>
          </a:p>
        </p:txBody>
      </p:sp>
    </p:spTree>
    <p:extLst>
      <p:ext uri="{BB962C8B-B14F-4D97-AF65-F5344CB8AC3E}">
        <p14:creationId xmlns:p14="http://schemas.microsoft.com/office/powerpoint/2010/main" val="2570260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30240288" cy="21240750"/>
          </a:xfrm>
          <a:solidFill>
            <a:schemeClr val="accent5"/>
          </a:solidFill>
        </p:spPr>
        <p:txBody>
          <a:bodyPr/>
          <a:lstStyle/>
          <a:p>
            <a:r>
              <a:rPr lang="en-US"/>
              <a:t>Click icon to add picture</a:t>
            </a:r>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3" name="Rectangle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17882523"/>
            <a:ext cx="30240288" cy="3358228"/>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64"/>
          </a:p>
        </p:txBody>
      </p:sp>
      <p:sp>
        <p:nvSpPr>
          <p:cNvPr id="14" name="Rectangle 13">
            <a:extLst>
              <a:ext uri="{FF2B5EF4-FFF2-40B4-BE49-F238E27FC236}">
                <a16:creationId xmlns:a16="http://schemas.microsoft.com/office/drawing/2014/main" id="{4E111559-B769-4E2A-A891-97B3C4AA6BAC}"/>
              </a:ext>
            </a:extLst>
          </p:cNvPr>
          <p:cNvSpPr/>
          <p:nvPr userDrawn="1"/>
        </p:nvSpPr>
        <p:spPr>
          <a:xfrm rot="10800000">
            <a:off x="0" y="-9"/>
            <a:ext cx="22323047" cy="21240744"/>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64"/>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1366328" y="1701227"/>
            <a:ext cx="13486065" cy="9249030"/>
          </a:xfrm>
        </p:spPr>
        <p:txBody>
          <a:bodyPr anchor="b" anchorCtr="0">
            <a:noAutofit/>
          </a:bodyPr>
          <a:lstStyle>
            <a:lvl1pPr>
              <a:defRPr sz="15874"/>
            </a:lvl1pPr>
          </a:lstStyle>
          <a:p>
            <a:r>
              <a:rPr lang="en-US"/>
              <a:t>Click to edit Master title style</a:t>
            </a:r>
            <a:endParaRPr lang="en-US" dirty="0"/>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1366328" y="11821243"/>
            <a:ext cx="13486065" cy="7015877"/>
          </a:xfrm>
        </p:spPr>
        <p:txBody>
          <a:bodyPr>
            <a:noAutofit/>
          </a:bodyPr>
          <a:lstStyle>
            <a:lvl1pPr>
              <a:buNone/>
              <a:defRPr sz="5953"/>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Tree>
    <p:extLst>
      <p:ext uri="{BB962C8B-B14F-4D97-AF65-F5344CB8AC3E}">
        <p14:creationId xmlns:p14="http://schemas.microsoft.com/office/powerpoint/2010/main" val="1023429560"/>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30240288" cy="21240750"/>
          </a:xfrm>
          <a:solidFill>
            <a:schemeClr val="bg2"/>
          </a:solidFill>
        </p:spPr>
        <p:txBody>
          <a:bodyPr/>
          <a:lstStyle/>
          <a:p>
            <a:r>
              <a:rPr lang="en-US"/>
              <a:t>Click icon to add picture</a:t>
            </a:r>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1" y="11017691"/>
            <a:ext cx="16470155" cy="10223060"/>
          </a:xfrm>
          <a:gradFill>
            <a:gsLst>
              <a:gs pos="0">
                <a:schemeClr val="bg2">
                  <a:alpha val="0"/>
                </a:schemeClr>
              </a:gs>
              <a:gs pos="50000">
                <a:schemeClr val="bg2">
                  <a:alpha val="60000"/>
                </a:schemeClr>
              </a:gs>
            </a:gsLst>
            <a:lin ang="10800000" scaled="1"/>
          </a:gradFill>
        </p:spPr>
        <p:txBody>
          <a:bodyPr>
            <a:noAutofit/>
          </a:bodyPr>
          <a:lstStyle>
            <a:lvl1pPr marL="1360792" indent="0">
              <a:lnSpc>
                <a:spcPct val="200000"/>
              </a:lnSpc>
              <a:buNone/>
              <a:defRPr/>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1" y="2"/>
            <a:ext cx="16470155" cy="10950257"/>
          </a:xfrm>
          <a:gradFill flip="none" rotWithShape="1">
            <a:gsLst>
              <a:gs pos="0">
                <a:schemeClr val="bg2">
                  <a:alpha val="0"/>
                </a:schemeClr>
              </a:gs>
              <a:gs pos="50000">
                <a:schemeClr val="bg2">
                  <a:alpha val="70000"/>
                </a:schemeClr>
              </a:gs>
            </a:gsLst>
            <a:lin ang="10800000" scaled="1"/>
            <a:tileRect/>
          </a:gradFill>
        </p:spPr>
        <p:txBody>
          <a:bodyPr anchor="b" anchorCtr="0">
            <a:noAutofit/>
          </a:bodyPr>
          <a:lstStyle>
            <a:lvl1pPr marL="1360792">
              <a:spcAft>
                <a:spcPts val="2976"/>
              </a:spcAft>
              <a:defRPr sz="15874"/>
            </a:lvl1pPr>
          </a:lstStyle>
          <a:p>
            <a:r>
              <a:rPr lang="en-US"/>
              <a:t>Click to edit Master title style</a:t>
            </a:r>
            <a:endParaRPr lang="en-US" dirty="0"/>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062BF5C-3876-4161-B4FF-14CA94D326C6}"/>
              </a:ext>
            </a:extLst>
          </p:cNvPr>
          <p:cNvSpPr>
            <a:spLocks noGrp="1"/>
          </p:cNvSpPr>
          <p:nvPr>
            <p:ph type="title"/>
          </p:nvPr>
        </p:nvSpPr>
        <p:spPr>
          <a:xfrm>
            <a:off x="1366329" y="1701227"/>
            <a:ext cx="8845284" cy="10482703"/>
          </a:xfrm>
        </p:spPr>
        <p:txBody>
          <a:bodyPr wrap="square" anchor="b" anchorCtr="0">
            <a:noAutofit/>
          </a:bodyPr>
          <a:lstStyle>
            <a:lvl1pPr>
              <a:defRPr sz="9921"/>
            </a:lvl1pPr>
          </a:lstStyle>
          <a:p>
            <a:r>
              <a:rPr lang="en-US"/>
              <a:t>Click to edit Master title style</a:t>
            </a:r>
            <a:endParaRPr lang="en-US" dirty="0"/>
          </a:p>
        </p:txBody>
      </p:sp>
      <p:grpSp>
        <p:nvGrpSpPr>
          <p:cNvPr id="8" name="Group 7">
            <a:extLst>
              <a:ext uri="{FF2B5EF4-FFF2-40B4-BE49-F238E27FC236}">
                <a16:creationId xmlns:a16="http://schemas.microsoft.com/office/drawing/2014/main" id="{B17C5C60-EC4D-410B-9997-0B73289605FD}"/>
              </a:ext>
              <a:ext uri="{C183D7F6-B498-43B3-948B-1728B52AA6E4}">
                <adec:decorative xmlns:adec="http://schemas.microsoft.com/office/drawing/2017/decorative" val="1"/>
              </a:ext>
            </a:extLst>
          </p:cNvPr>
          <p:cNvGrpSpPr/>
          <p:nvPr userDrawn="1"/>
        </p:nvGrpSpPr>
        <p:grpSpPr>
          <a:xfrm>
            <a:off x="26842612" y="12833195"/>
            <a:ext cx="1821206" cy="2355456"/>
            <a:chOff x="5243759" y="1363788"/>
            <a:chExt cx="734257" cy="760506"/>
          </a:xfrm>
        </p:grpSpPr>
        <p:sp>
          <p:nvSpPr>
            <p:cNvPr id="9" name="Freeform 5">
              <a:extLst>
                <a:ext uri="{FF2B5EF4-FFF2-40B4-BE49-F238E27FC236}">
                  <a16:creationId xmlns:a16="http://schemas.microsoft.com/office/drawing/2014/main" id="{0573155C-3428-4F4F-AE66-A519D777EAAE}"/>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64"/>
            </a:p>
          </p:txBody>
        </p:sp>
        <p:sp>
          <p:nvSpPr>
            <p:cNvPr id="10" name="Freeform 6">
              <a:extLst>
                <a:ext uri="{FF2B5EF4-FFF2-40B4-BE49-F238E27FC236}">
                  <a16:creationId xmlns:a16="http://schemas.microsoft.com/office/drawing/2014/main" id="{1853496C-159E-4D47-94B5-0835FB6511BA}"/>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64"/>
            </a:p>
          </p:txBody>
        </p:sp>
        <p:sp>
          <p:nvSpPr>
            <p:cNvPr id="11" name="Freeform 8">
              <a:extLst>
                <a:ext uri="{FF2B5EF4-FFF2-40B4-BE49-F238E27FC236}">
                  <a16:creationId xmlns:a16="http://schemas.microsoft.com/office/drawing/2014/main" id="{CE93E330-715B-44E8-84D9-CE166D428DAB}"/>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64"/>
            </a:p>
          </p:txBody>
        </p:sp>
      </p:grpSp>
      <p:sp>
        <p:nvSpPr>
          <p:cNvPr id="12" name="Oval 11">
            <a:extLst>
              <a:ext uri="{FF2B5EF4-FFF2-40B4-BE49-F238E27FC236}">
                <a16:creationId xmlns:a16="http://schemas.microsoft.com/office/drawing/2014/main" id="{80A2FA6F-99B7-4984-A80C-570644889F02}"/>
              </a:ext>
              <a:ext uri="{C183D7F6-B498-43B3-948B-1728B52AA6E4}">
                <adec:decorative xmlns:adec="http://schemas.microsoft.com/office/drawing/2017/decorative" val="1"/>
              </a:ext>
            </a:extLst>
          </p:cNvPr>
          <p:cNvSpPr>
            <a:spLocks noChangeAspect="1"/>
          </p:cNvSpPr>
          <p:nvPr userDrawn="1"/>
        </p:nvSpPr>
        <p:spPr>
          <a:xfrm>
            <a:off x="14060494" y="15668875"/>
            <a:ext cx="2678766" cy="3345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26802" tIns="113401" rIns="226802" bIns="113401" numCol="1" spcCol="0" rtlCol="0" fromWordArt="0" anchor="ctr" anchorCtr="0" forceAA="0" compatLnSpc="1">
            <a:prstTxWarp prst="textNoShape">
              <a:avLst/>
            </a:prstTxWarp>
            <a:noAutofit/>
          </a:bodyPr>
          <a:lstStyle/>
          <a:p>
            <a:pPr algn="ctr"/>
            <a:endParaRPr lang="en-US" sz="12064"/>
          </a:p>
        </p:txBody>
      </p:sp>
      <p:sp>
        <p:nvSpPr>
          <p:cNvPr id="17" name="Content Placeholder 16">
            <a:extLst>
              <a:ext uri="{FF2B5EF4-FFF2-40B4-BE49-F238E27FC236}">
                <a16:creationId xmlns:a16="http://schemas.microsoft.com/office/drawing/2014/main" id="{439C8C03-81B3-4DE8-B96A-78258E4467CC}"/>
              </a:ext>
            </a:extLst>
          </p:cNvPr>
          <p:cNvSpPr>
            <a:spLocks noGrp="1"/>
          </p:cNvSpPr>
          <p:nvPr>
            <p:ph sz="quarter" idx="15"/>
          </p:nvPr>
        </p:nvSpPr>
        <p:spPr>
          <a:xfrm>
            <a:off x="1366327" y="12690368"/>
            <a:ext cx="8843707" cy="7281839"/>
          </a:xfrm>
        </p:spPr>
        <p:txBody>
          <a:bodyPr>
            <a:noAutofit/>
          </a:bodyPr>
          <a:lstStyle>
            <a:lvl1pPr>
              <a:buNone/>
              <a:defRPr sz="5953"/>
            </a:lvl1pPr>
            <a:lvl2pPr>
              <a:defRPr sz="4961"/>
            </a:lvl2pPr>
            <a:lvl3pPr>
              <a:defRPr sz="4961"/>
            </a:lvl3pPr>
            <a:lvl4pPr>
              <a:defRPr sz="4961"/>
            </a:lvl4pPr>
            <a:lvl5pPr>
              <a:defRPr sz="4961"/>
            </a:lvl5pPr>
          </a:lstStyle>
          <a:p>
            <a:pPr lvl="0"/>
            <a:r>
              <a:rPr lang="en-US"/>
              <a:t>Click to edit Master text styles</a:t>
            </a:r>
          </a:p>
        </p:txBody>
      </p:sp>
      <p:sp>
        <p:nvSpPr>
          <p:cNvPr id="15" name="Picture Placeholder 14">
            <a:extLst>
              <a:ext uri="{FF2B5EF4-FFF2-40B4-BE49-F238E27FC236}">
                <a16:creationId xmlns:a16="http://schemas.microsoft.com/office/drawing/2014/main" id="{C1FBB56D-C8B1-4ED9-A5DB-72BA636DADF3}"/>
              </a:ext>
            </a:extLst>
          </p:cNvPr>
          <p:cNvSpPr>
            <a:spLocks noGrp="1"/>
          </p:cNvSpPr>
          <p:nvPr>
            <p:ph type="pic" sz="quarter" idx="13"/>
          </p:nvPr>
        </p:nvSpPr>
        <p:spPr>
          <a:xfrm>
            <a:off x="13730681" y="2033738"/>
            <a:ext cx="12730060" cy="15896146"/>
          </a:xfrm>
          <a:custGeom>
            <a:avLst/>
            <a:gdLst>
              <a:gd name="connsiteX0" fmla="*/ 2566194 w 5132388"/>
              <a:gd name="connsiteY0" fmla="*/ 0 h 5132388"/>
              <a:gd name="connsiteX1" fmla="*/ 5132388 w 5132388"/>
              <a:gd name="connsiteY1" fmla="*/ 2566194 h 5132388"/>
              <a:gd name="connsiteX2" fmla="*/ 2566194 w 5132388"/>
              <a:gd name="connsiteY2" fmla="*/ 5132388 h 5132388"/>
              <a:gd name="connsiteX3" fmla="*/ 0 w 5132388"/>
              <a:gd name="connsiteY3" fmla="*/ 2566194 h 5132388"/>
              <a:gd name="connsiteX4" fmla="*/ 2566194 w 5132388"/>
              <a:gd name="connsiteY4" fmla="*/ 0 h 513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063087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38C6F9E-A74F-4F54-9409-B6B93DF8CE78}"/>
              </a:ext>
              <a:ext uri="{C183D7F6-B498-43B3-948B-1728B52AA6E4}">
                <adec:decorative xmlns:adec="http://schemas.microsoft.com/office/drawing/2017/decorative" val="1"/>
              </a:ext>
            </a:extLst>
          </p:cNvPr>
          <p:cNvSpPr/>
          <p:nvPr userDrawn="1"/>
        </p:nvSpPr>
        <p:spPr>
          <a:xfrm>
            <a:off x="0" y="17882523"/>
            <a:ext cx="30240288" cy="3358228"/>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2064"/>
          </a:p>
        </p:txBody>
      </p:sp>
      <p:sp>
        <p:nvSpPr>
          <p:cNvPr id="34" name="Oval 33">
            <a:extLst>
              <a:ext uri="{FF2B5EF4-FFF2-40B4-BE49-F238E27FC236}">
                <a16:creationId xmlns:a16="http://schemas.microsoft.com/office/drawing/2014/main" id="{6F0F71C5-78A4-4793-9BD4-3DF0EE3E3EB7}"/>
              </a:ext>
              <a:ext uri="{C183D7F6-B498-43B3-948B-1728B52AA6E4}">
                <adec:decorative xmlns:adec="http://schemas.microsoft.com/office/drawing/2017/decorative" val="1"/>
              </a:ext>
            </a:extLst>
          </p:cNvPr>
          <p:cNvSpPr>
            <a:spLocks noChangeAspect="1"/>
          </p:cNvSpPr>
          <p:nvPr userDrawn="1"/>
        </p:nvSpPr>
        <p:spPr>
          <a:xfrm>
            <a:off x="25519645" y="2361970"/>
            <a:ext cx="2678766" cy="3345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26802" tIns="113401" rIns="226802" bIns="113401" numCol="1" spcCol="0" rtlCol="0" fromWordArt="0" anchor="ctr" anchorCtr="0" forceAA="0" compatLnSpc="1">
            <a:prstTxWarp prst="textNoShape">
              <a:avLst/>
            </a:prstTxWarp>
            <a:noAutofit/>
          </a:bodyPr>
          <a:lstStyle/>
          <a:p>
            <a:pPr algn="ctr"/>
            <a:endParaRPr lang="en-US" sz="12064"/>
          </a:p>
        </p:txBody>
      </p:sp>
      <p:sp>
        <p:nvSpPr>
          <p:cNvPr id="40" name="Title 5">
            <a:extLst>
              <a:ext uri="{FF2B5EF4-FFF2-40B4-BE49-F238E27FC236}">
                <a16:creationId xmlns:a16="http://schemas.microsoft.com/office/drawing/2014/main" id="{36F60F77-4CC9-4F86-B70A-85012C6588A0}"/>
              </a:ext>
            </a:extLst>
          </p:cNvPr>
          <p:cNvSpPr>
            <a:spLocks noGrp="1"/>
          </p:cNvSpPr>
          <p:nvPr>
            <p:ph type="ctrTitle" hasCustomPrompt="1"/>
          </p:nvPr>
        </p:nvSpPr>
        <p:spPr>
          <a:xfrm>
            <a:off x="1360814" y="1699262"/>
            <a:ext cx="20542132" cy="3880946"/>
          </a:xfrm>
        </p:spPr>
        <p:txBody>
          <a:bodyPr>
            <a:noAutofit/>
          </a:bodyPr>
          <a:lstStyle/>
          <a:p>
            <a:r>
              <a:rPr lang="en-US" dirty="0"/>
              <a:t>Team</a:t>
            </a:r>
          </a:p>
        </p:txBody>
      </p:sp>
      <p:grpSp>
        <p:nvGrpSpPr>
          <p:cNvPr id="51" name="Group 50">
            <a:extLst>
              <a:ext uri="{FF2B5EF4-FFF2-40B4-BE49-F238E27FC236}">
                <a16:creationId xmlns:a16="http://schemas.microsoft.com/office/drawing/2014/main" id="{E6093F87-C1F6-4FAB-B891-6F7D7FC20751}"/>
              </a:ext>
              <a:ext uri="{C183D7F6-B498-43B3-948B-1728B52AA6E4}">
                <adec:decorative xmlns:adec="http://schemas.microsoft.com/office/drawing/2017/decorative" val="1"/>
              </a:ext>
            </a:extLst>
          </p:cNvPr>
          <p:cNvGrpSpPr/>
          <p:nvPr userDrawn="1"/>
        </p:nvGrpSpPr>
        <p:grpSpPr>
          <a:xfrm>
            <a:off x="4466012" y="13996180"/>
            <a:ext cx="4911073" cy="4224351"/>
            <a:chOff x="4879602" y="3781429"/>
            <a:chExt cx="1980001" cy="1363916"/>
          </a:xfrm>
        </p:grpSpPr>
        <p:sp>
          <p:nvSpPr>
            <p:cNvPr id="52" name="Freeform: Shape 51">
              <a:extLst>
                <a:ext uri="{FF2B5EF4-FFF2-40B4-BE49-F238E27FC236}">
                  <a16:creationId xmlns:a16="http://schemas.microsoft.com/office/drawing/2014/main" id="{E1A4FD5C-1E5B-46D1-BA9D-99928D19AF04}"/>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2064"/>
            </a:p>
          </p:txBody>
        </p:sp>
        <p:sp>
          <p:nvSpPr>
            <p:cNvPr id="53" name="Freeform: Shape 52">
              <a:extLst>
                <a:ext uri="{FF2B5EF4-FFF2-40B4-BE49-F238E27FC236}">
                  <a16:creationId xmlns:a16="http://schemas.microsoft.com/office/drawing/2014/main" id="{B7DF0ED5-A971-408F-A055-C7E5D7A623CD}"/>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2064">
                <a:solidFill>
                  <a:schemeClr val="tx1"/>
                </a:solidFill>
              </a:endParaRPr>
            </a:p>
          </p:txBody>
        </p:sp>
        <p:sp>
          <p:nvSpPr>
            <p:cNvPr id="54" name="Oval 53">
              <a:extLst>
                <a:ext uri="{FF2B5EF4-FFF2-40B4-BE49-F238E27FC236}">
                  <a16:creationId xmlns:a16="http://schemas.microsoft.com/office/drawing/2014/main" id="{AA81F353-4C5B-4A37-9846-2C1E2D0FC25F}"/>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64"/>
            </a:p>
          </p:txBody>
        </p:sp>
        <p:sp>
          <p:nvSpPr>
            <p:cNvPr id="55" name="Oval 54">
              <a:extLst>
                <a:ext uri="{FF2B5EF4-FFF2-40B4-BE49-F238E27FC236}">
                  <a16:creationId xmlns:a16="http://schemas.microsoft.com/office/drawing/2014/main" id="{42B74EA3-11CE-4D3F-99AD-162563447653}"/>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64"/>
            </a:p>
          </p:txBody>
        </p:sp>
      </p:grpSp>
      <p:sp>
        <p:nvSpPr>
          <p:cNvPr id="56" name="Picture Placeholder 55">
            <a:extLst>
              <a:ext uri="{FF2B5EF4-FFF2-40B4-BE49-F238E27FC236}">
                <a16:creationId xmlns:a16="http://schemas.microsoft.com/office/drawing/2014/main" id="{8F41896B-6DDA-4F82-9F74-3EBF93A3CD58}"/>
              </a:ext>
            </a:extLst>
          </p:cNvPr>
          <p:cNvSpPr>
            <a:spLocks noGrp="1"/>
          </p:cNvSpPr>
          <p:nvPr>
            <p:ph type="pic" sz="quarter" idx="13"/>
          </p:nvPr>
        </p:nvSpPr>
        <p:spPr>
          <a:xfrm>
            <a:off x="2676265" y="6165715"/>
            <a:ext cx="4195840" cy="4446397"/>
          </a:xfrm>
          <a:solidFill>
            <a:schemeClr val="accent5"/>
          </a:solidFill>
        </p:spPr>
        <p:txBody>
          <a:bodyPr>
            <a:noAutofit/>
          </a:bodyPr>
          <a:lstStyle/>
          <a:p>
            <a:r>
              <a:rPr lang="en-US"/>
              <a:t>Click icon to add picture</a:t>
            </a:r>
          </a:p>
        </p:txBody>
      </p:sp>
      <p:sp>
        <p:nvSpPr>
          <p:cNvPr id="57" name="Picture Placeholder 55">
            <a:extLst>
              <a:ext uri="{FF2B5EF4-FFF2-40B4-BE49-F238E27FC236}">
                <a16:creationId xmlns:a16="http://schemas.microsoft.com/office/drawing/2014/main" id="{EF85499B-C29A-4C8B-922C-7CE4771E352C}"/>
              </a:ext>
            </a:extLst>
          </p:cNvPr>
          <p:cNvSpPr>
            <a:spLocks noGrp="1"/>
          </p:cNvSpPr>
          <p:nvPr>
            <p:ph type="pic" sz="quarter" idx="14"/>
          </p:nvPr>
        </p:nvSpPr>
        <p:spPr>
          <a:xfrm>
            <a:off x="9520492" y="6165715"/>
            <a:ext cx="4195840" cy="4446397"/>
          </a:xfrm>
          <a:solidFill>
            <a:schemeClr val="accent5"/>
          </a:solidFill>
        </p:spPr>
        <p:txBody>
          <a:bodyPr>
            <a:noAutofit/>
          </a:bodyPr>
          <a:lstStyle/>
          <a:p>
            <a:r>
              <a:rPr lang="en-US"/>
              <a:t>Click icon to add picture</a:t>
            </a:r>
          </a:p>
        </p:txBody>
      </p:sp>
      <p:sp>
        <p:nvSpPr>
          <p:cNvPr id="58" name="Picture Placeholder 55">
            <a:extLst>
              <a:ext uri="{FF2B5EF4-FFF2-40B4-BE49-F238E27FC236}">
                <a16:creationId xmlns:a16="http://schemas.microsoft.com/office/drawing/2014/main" id="{F82A1DB8-0AE7-4E17-B07B-FCF45B85EE17}"/>
              </a:ext>
            </a:extLst>
          </p:cNvPr>
          <p:cNvSpPr>
            <a:spLocks noGrp="1"/>
          </p:cNvSpPr>
          <p:nvPr>
            <p:ph type="pic" sz="quarter" idx="15"/>
          </p:nvPr>
        </p:nvSpPr>
        <p:spPr>
          <a:xfrm>
            <a:off x="16523956" y="6173978"/>
            <a:ext cx="4195840" cy="4446397"/>
          </a:xfrm>
          <a:solidFill>
            <a:schemeClr val="accent5"/>
          </a:solidFill>
        </p:spPr>
        <p:txBody>
          <a:bodyPr>
            <a:noAutofit/>
          </a:bodyPr>
          <a:lstStyle/>
          <a:p>
            <a:r>
              <a:rPr lang="en-US"/>
              <a:t>Click icon to add picture</a:t>
            </a:r>
            <a:endParaRPr lang="en-US" dirty="0"/>
          </a:p>
        </p:txBody>
      </p:sp>
      <p:sp>
        <p:nvSpPr>
          <p:cNvPr id="59" name="Picture Placeholder 55">
            <a:extLst>
              <a:ext uri="{FF2B5EF4-FFF2-40B4-BE49-F238E27FC236}">
                <a16:creationId xmlns:a16="http://schemas.microsoft.com/office/drawing/2014/main" id="{A83EEB6C-83B7-471D-B5A4-4071534048D2}"/>
              </a:ext>
            </a:extLst>
          </p:cNvPr>
          <p:cNvSpPr>
            <a:spLocks noGrp="1"/>
          </p:cNvSpPr>
          <p:nvPr>
            <p:ph type="pic" sz="quarter" idx="16"/>
          </p:nvPr>
        </p:nvSpPr>
        <p:spPr>
          <a:xfrm>
            <a:off x="23527420" y="6165715"/>
            <a:ext cx="4195840" cy="4446397"/>
          </a:xfrm>
          <a:solidFill>
            <a:schemeClr val="accent5"/>
          </a:solidFill>
        </p:spPr>
        <p:txBody>
          <a:bodyPr>
            <a:noAutofit/>
          </a:bodyPr>
          <a:lstStyle/>
          <a:p>
            <a:r>
              <a:rPr lang="en-US"/>
              <a:t>Click icon to add picture</a:t>
            </a:r>
          </a:p>
        </p:txBody>
      </p:sp>
      <p:sp>
        <p:nvSpPr>
          <p:cNvPr id="63" name="Text Placeholder 62">
            <a:extLst>
              <a:ext uri="{FF2B5EF4-FFF2-40B4-BE49-F238E27FC236}">
                <a16:creationId xmlns:a16="http://schemas.microsoft.com/office/drawing/2014/main" id="{17A96A8C-F792-485A-9BB9-4DEDCA0CE6B8}"/>
              </a:ext>
            </a:extLst>
          </p:cNvPr>
          <p:cNvSpPr>
            <a:spLocks noGrp="1"/>
          </p:cNvSpPr>
          <p:nvPr>
            <p:ph type="body" sz="quarter" idx="18" hasCustomPrompt="1"/>
          </p:nvPr>
        </p:nvSpPr>
        <p:spPr>
          <a:xfrm>
            <a:off x="2677527" y="11711914"/>
            <a:ext cx="4244665" cy="1132840"/>
          </a:xfrm>
        </p:spPr>
        <p:txBody>
          <a:bodyPr>
            <a:noAutofit/>
          </a:bodyPr>
          <a:lstStyle>
            <a:lvl1pPr>
              <a:buNone/>
              <a:defRPr sz="4961" b="1"/>
            </a:lvl1pPr>
          </a:lstStyle>
          <a:p>
            <a:pPr lvl="0"/>
            <a:r>
              <a:rPr lang="en-US" dirty="0"/>
              <a:t>Name</a:t>
            </a:r>
          </a:p>
        </p:txBody>
      </p:sp>
      <p:sp>
        <p:nvSpPr>
          <p:cNvPr id="61" name="Text Placeholder 60">
            <a:extLst>
              <a:ext uri="{FF2B5EF4-FFF2-40B4-BE49-F238E27FC236}">
                <a16:creationId xmlns:a16="http://schemas.microsoft.com/office/drawing/2014/main" id="{6C65AE07-519E-4E3B-8521-621C8343914D}"/>
              </a:ext>
            </a:extLst>
          </p:cNvPr>
          <p:cNvSpPr>
            <a:spLocks noGrp="1"/>
          </p:cNvSpPr>
          <p:nvPr>
            <p:ph type="body" sz="quarter" idx="17" hasCustomPrompt="1"/>
          </p:nvPr>
        </p:nvSpPr>
        <p:spPr>
          <a:xfrm>
            <a:off x="2675623" y="13110385"/>
            <a:ext cx="4245278" cy="1976570"/>
          </a:xfrm>
        </p:spPr>
        <p:txBody>
          <a:bodyPr>
            <a:noAutofit/>
          </a:bodyPr>
          <a:lstStyle>
            <a:lvl1pPr>
              <a:buNone/>
              <a:defRPr sz="4465"/>
            </a:lvl1pPr>
          </a:lstStyle>
          <a:p>
            <a:pPr lvl="0"/>
            <a:r>
              <a:rPr lang="en-US" dirty="0"/>
              <a:t>Title</a:t>
            </a:r>
          </a:p>
        </p:txBody>
      </p:sp>
      <p:sp>
        <p:nvSpPr>
          <p:cNvPr id="65" name="Text Placeholder 62">
            <a:extLst>
              <a:ext uri="{FF2B5EF4-FFF2-40B4-BE49-F238E27FC236}">
                <a16:creationId xmlns:a16="http://schemas.microsoft.com/office/drawing/2014/main" id="{FB878318-C287-428B-8105-429BC4B03F55}"/>
              </a:ext>
            </a:extLst>
          </p:cNvPr>
          <p:cNvSpPr>
            <a:spLocks noGrp="1"/>
          </p:cNvSpPr>
          <p:nvPr>
            <p:ph type="body" sz="quarter" idx="20" hasCustomPrompt="1"/>
          </p:nvPr>
        </p:nvSpPr>
        <p:spPr>
          <a:xfrm>
            <a:off x="9522396" y="11711914"/>
            <a:ext cx="4244665" cy="1132840"/>
          </a:xfrm>
        </p:spPr>
        <p:txBody>
          <a:bodyPr>
            <a:noAutofit/>
          </a:bodyPr>
          <a:lstStyle>
            <a:lvl1pPr>
              <a:buNone/>
              <a:defRPr sz="4961" b="1"/>
            </a:lvl1pPr>
          </a:lstStyle>
          <a:p>
            <a:pPr lvl="0"/>
            <a:r>
              <a:rPr lang="en-US" dirty="0"/>
              <a:t>Name</a:t>
            </a:r>
          </a:p>
        </p:txBody>
      </p:sp>
      <p:sp>
        <p:nvSpPr>
          <p:cNvPr id="64" name="Text Placeholder 60">
            <a:extLst>
              <a:ext uri="{FF2B5EF4-FFF2-40B4-BE49-F238E27FC236}">
                <a16:creationId xmlns:a16="http://schemas.microsoft.com/office/drawing/2014/main" id="{1465E516-2CEF-4F9E-9375-7D41DCFCBB41}"/>
              </a:ext>
            </a:extLst>
          </p:cNvPr>
          <p:cNvSpPr>
            <a:spLocks noGrp="1"/>
          </p:cNvSpPr>
          <p:nvPr>
            <p:ph type="body" sz="quarter" idx="19" hasCustomPrompt="1"/>
          </p:nvPr>
        </p:nvSpPr>
        <p:spPr>
          <a:xfrm>
            <a:off x="9520492" y="13110385"/>
            <a:ext cx="4245278" cy="1976570"/>
          </a:xfrm>
        </p:spPr>
        <p:txBody>
          <a:bodyPr>
            <a:noAutofit/>
          </a:bodyPr>
          <a:lstStyle>
            <a:lvl1pPr>
              <a:buNone/>
              <a:defRPr sz="4465"/>
            </a:lvl1pPr>
          </a:lstStyle>
          <a:p>
            <a:pPr lvl="0"/>
            <a:r>
              <a:rPr lang="en-US" dirty="0"/>
              <a:t>Title</a:t>
            </a:r>
          </a:p>
        </p:txBody>
      </p:sp>
      <p:sp>
        <p:nvSpPr>
          <p:cNvPr id="67" name="Text Placeholder 62">
            <a:extLst>
              <a:ext uri="{FF2B5EF4-FFF2-40B4-BE49-F238E27FC236}">
                <a16:creationId xmlns:a16="http://schemas.microsoft.com/office/drawing/2014/main" id="{FE012CE3-36AA-4016-A88E-27BCFFEFD69F}"/>
              </a:ext>
            </a:extLst>
          </p:cNvPr>
          <p:cNvSpPr>
            <a:spLocks noGrp="1"/>
          </p:cNvSpPr>
          <p:nvPr>
            <p:ph type="body" sz="quarter" idx="22" hasCustomPrompt="1"/>
          </p:nvPr>
        </p:nvSpPr>
        <p:spPr>
          <a:xfrm>
            <a:off x="16525860" y="11711914"/>
            <a:ext cx="4244665" cy="1132840"/>
          </a:xfrm>
        </p:spPr>
        <p:txBody>
          <a:bodyPr>
            <a:noAutofit/>
          </a:bodyPr>
          <a:lstStyle>
            <a:lvl1pPr>
              <a:buNone/>
              <a:defRPr sz="4961" b="1"/>
            </a:lvl1pPr>
          </a:lstStyle>
          <a:p>
            <a:pPr lvl="0"/>
            <a:r>
              <a:rPr lang="en-US" dirty="0"/>
              <a:t>Name</a:t>
            </a:r>
          </a:p>
        </p:txBody>
      </p:sp>
      <p:sp>
        <p:nvSpPr>
          <p:cNvPr id="66" name="Text Placeholder 60">
            <a:extLst>
              <a:ext uri="{FF2B5EF4-FFF2-40B4-BE49-F238E27FC236}">
                <a16:creationId xmlns:a16="http://schemas.microsoft.com/office/drawing/2014/main" id="{8D5671AF-0137-4226-8A84-2784817E519C}"/>
              </a:ext>
            </a:extLst>
          </p:cNvPr>
          <p:cNvSpPr>
            <a:spLocks noGrp="1"/>
          </p:cNvSpPr>
          <p:nvPr>
            <p:ph type="body" sz="quarter" idx="21" hasCustomPrompt="1"/>
          </p:nvPr>
        </p:nvSpPr>
        <p:spPr>
          <a:xfrm>
            <a:off x="16523956" y="13110385"/>
            <a:ext cx="4245278" cy="1976570"/>
          </a:xfrm>
        </p:spPr>
        <p:txBody>
          <a:bodyPr>
            <a:noAutofit/>
          </a:bodyPr>
          <a:lstStyle>
            <a:lvl1pPr>
              <a:buNone/>
              <a:defRPr sz="4465"/>
            </a:lvl1pPr>
          </a:lstStyle>
          <a:p>
            <a:pPr lvl="0"/>
            <a:r>
              <a:rPr lang="en-US" dirty="0"/>
              <a:t>Title</a:t>
            </a:r>
          </a:p>
        </p:txBody>
      </p:sp>
      <p:sp>
        <p:nvSpPr>
          <p:cNvPr id="69" name="Text Placeholder 62">
            <a:extLst>
              <a:ext uri="{FF2B5EF4-FFF2-40B4-BE49-F238E27FC236}">
                <a16:creationId xmlns:a16="http://schemas.microsoft.com/office/drawing/2014/main" id="{DA1587F0-23BF-4FB8-B06C-2B0AA928E931}"/>
              </a:ext>
            </a:extLst>
          </p:cNvPr>
          <p:cNvSpPr>
            <a:spLocks noGrp="1"/>
          </p:cNvSpPr>
          <p:nvPr>
            <p:ph type="body" sz="quarter" idx="24" hasCustomPrompt="1"/>
          </p:nvPr>
        </p:nvSpPr>
        <p:spPr>
          <a:xfrm>
            <a:off x="23397313" y="11730073"/>
            <a:ext cx="4244665" cy="1132840"/>
          </a:xfrm>
        </p:spPr>
        <p:txBody>
          <a:bodyPr>
            <a:noAutofit/>
          </a:bodyPr>
          <a:lstStyle>
            <a:lvl1pPr>
              <a:buNone/>
              <a:defRPr sz="4961" b="1"/>
            </a:lvl1pPr>
          </a:lstStyle>
          <a:p>
            <a:pPr lvl="0"/>
            <a:r>
              <a:rPr lang="en-US" dirty="0"/>
              <a:t>Name</a:t>
            </a:r>
          </a:p>
        </p:txBody>
      </p:sp>
      <p:sp>
        <p:nvSpPr>
          <p:cNvPr id="68" name="Text Placeholder 60">
            <a:extLst>
              <a:ext uri="{FF2B5EF4-FFF2-40B4-BE49-F238E27FC236}">
                <a16:creationId xmlns:a16="http://schemas.microsoft.com/office/drawing/2014/main" id="{565C0B22-B5E7-44BB-A17C-7FB5BB5D82BB}"/>
              </a:ext>
            </a:extLst>
          </p:cNvPr>
          <p:cNvSpPr>
            <a:spLocks noGrp="1"/>
          </p:cNvSpPr>
          <p:nvPr>
            <p:ph type="body" sz="quarter" idx="23" hasCustomPrompt="1"/>
          </p:nvPr>
        </p:nvSpPr>
        <p:spPr>
          <a:xfrm>
            <a:off x="23395409" y="13128544"/>
            <a:ext cx="4245278" cy="1976570"/>
          </a:xfrm>
        </p:spPr>
        <p:txBody>
          <a:bodyPr>
            <a:noAutofit/>
          </a:bodyPr>
          <a:lstStyle>
            <a:lvl1pPr>
              <a:buNone/>
              <a:defRPr sz="4465"/>
            </a:lvl1pPr>
          </a:lstStyle>
          <a:p>
            <a:pPr lvl="0"/>
            <a:r>
              <a:rPr lang="en-US" dirty="0"/>
              <a:t>Title</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7157769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1_Content 3 column">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p:nvPr/>
        </p:nvGrpSpPr>
        <p:grpSpPr>
          <a:xfrm>
            <a:off x="342117" y="16294384"/>
            <a:ext cx="4911073" cy="4224351"/>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2064"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2064"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64"/>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64"/>
            </a:p>
          </p:txBody>
        </p:sp>
      </p:grpSp>
      <p:sp>
        <p:nvSpPr>
          <p:cNvPr id="19" name="Freeform: Shape 18">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ChangeAspect="1"/>
          </p:cNvSpPr>
          <p:nvPr/>
        </p:nvSpPr>
        <p:spPr>
          <a:xfrm rot="2700000">
            <a:off x="26541212" y="920002"/>
            <a:ext cx="3345000" cy="3132536"/>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26802" tIns="113401" rIns="226802" bIns="113401" numCol="1" spcCol="0" rtlCol="0" fromWordArt="0" anchor="ctr" anchorCtr="0" forceAA="0" compatLnSpc="1">
            <a:prstTxWarp prst="textNoShape">
              <a:avLst/>
            </a:prstTxWarp>
            <a:noAutofit/>
          </a:bodyPr>
          <a:lstStyle/>
          <a:p>
            <a:pPr algn="ctr"/>
            <a:endParaRPr lang="en-US" sz="12064"/>
          </a:p>
        </p:txBody>
      </p:sp>
      <p:sp>
        <p:nvSpPr>
          <p:cNvPr id="20" name="Oval 1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p:nvPr/>
        </p:nvSpPr>
        <p:spPr>
          <a:xfrm rot="8100000">
            <a:off x="26910046" y="1605420"/>
            <a:ext cx="1339383" cy="3345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26802" tIns="113401" rIns="226802" bIns="113401" numCol="1" spcCol="0" rtlCol="0" fromWordArt="0" anchor="ctr" anchorCtr="0" forceAA="0" compatLnSpc="1">
            <a:prstTxWarp prst="textNoShape">
              <a:avLst/>
            </a:prstTxWarp>
            <a:noAutofit/>
          </a:bodyPr>
          <a:lstStyle/>
          <a:p>
            <a:pPr algn="ctr"/>
            <a:endParaRPr lang="en-US" sz="12064"/>
          </a:p>
        </p:txBody>
      </p:sp>
      <p:sp>
        <p:nvSpPr>
          <p:cNvPr id="25" name="Oval 24">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ChangeAspect="1"/>
          </p:cNvSpPr>
          <p:nvPr/>
        </p:nvSpPr>
        <p:spPr>
          <a:xfrm>
            <a:off x="4466599" y="7658981"/>
            <a:ext cx="892922" cy="1115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26802" tIns="113401" rIns="226802" bIns="113401" numCol="1" spcCol="0" rtlCol="0" fromWordArt="0" anchor="ctr" anchorCtr="0" forceAA="0" compatLnSpc="1">
            <a:prstTxWarp prst="textNoShape">
              <a:avLst/>
            </a:prstTxWarp>
            <a:noAutofit/>
          </a:bodyPr>
          <a:lstStyle/>
          <a:p>
            <a:pPr algn="ctr"/>
            <a:endParaRPr lang="en-US" sz="12064"/>
          </a:p>
        </p:txBody>
      </p:sp>
      <p:sp>
        <p:nvSpPr>
          <p:cNvPr id="15" name="Title 1">
            <a:extLst>
              <a:ext uri="{FF2B5EF4-FFF2-40B4-BE49-F238E27FC236}">
                <a16:creationId xmlns:a16="http://schemas.microsoft.com/office/drawing/2014/main" id="{EBCCE83C-72C8-4181-8D03-7CFB23A6FF2D}"/>
              </a:ext>
            </a:extLst>
          </p:cNvPr>
          <p:cNvSpPr>
            <a:spLocks noGrp="1"/>
          </p:cNvSpPr>
          <p:nvPr>
            <p:ph type="title"/>
          </p:nvPr>
        </p:nvSpPr>
        <p:spPr>
          <a:xfrm>
            <a:off x="1366325" y="1701227"/>
            <a:ext cx="27525684" cy="4125500"/>
          </a:xfrm>
        </p:spPr>
        <p:txBody>
          <a:bodyPr vert="horz" wrap="square" lIns="0" tIns="0" rIns="0" bIns="0" rtlCol="0" anchor="t" anchorCtr="0">
            <a:noAutofit/>
          </a:bodyPr>
          <a:lstStyle>
            <a:lvl1pPr>
              <a:defRPr lang="en-US" sz="11905" dirty="0"/>
            </a:lvl1pPr>
          </a:lstStyle>
          <a:p>
            <a:pPr lvl="0">
              <a:lnSpc>
                <a:spcPct val="100000"/>
              </a:lnSpc>
            </a:pPr>
            <a:r>
              <a:rPr lang="en-US"/>
              <a:t>Click to edit Master title style</a:t>
            </a:r>
            <a:endParaRPr lang="en-US" dirty="0"/>
          </a:p>
        </p:txBody>
      </p:sp>
      <p:sp>
        <p:nvSpPr>
          <p:cNvPr id="16" name="Text Placeholder 2">
            <a:extLst>
              <a:ext uri="{FF2B5EF4-FFF2-40B4-BE49-F238E27FC236}">
                <a16:creationId xmlns:a16="http://schemas.microsoft.com/office/drawing/2014/main" id="{C6FCDFCC-38D1-43A4-918F-491DBA6B2CF6}"/>
              </a:ext>
            </a:extLst>
          </p:cNvPr>
          <p:cNvSpPr>
            <a:spLocks noGrp="1"/>
          </p:cNvSpPr>
          <p:nvPr>
            <p:ph type="body" idx="1"/>
          </p:nvPr>
        </p:nvSpPr>
        <p:spPr>
          <a:xfrm>
            <a:off x="1366329" y="5362453"/>
            <a:ext cx="8839768" cy="1658110"/>
          </a:xfrm>
        </p:spPr>
        <p:txBody>
          <a:bodyPr anchor="b">
            <a:noAutofit/>
          </a:bodyPr>
          <a:lstStyle>
            <a:lvl1pPr marL="0" indent="0">
              <a:buNone/>
              <a:defRPr sz="4961" b="0" cap="all" spc="496" baseline="0">
                <a:solidFill>
                  <a:schemeClr val="tx1"/>
                </a:solidFill>
                <a:latin typeface="+mn-lt"/>
              </a:defRPr>
            </a:lvl1pPr>
            <a:lvl2pPr marL="1133993" indent="0">
              <a:buNone/>
              <a:defRPr sz="4961" b="1"/>
            </a:lvl2pPr>
            <a:lvl3pPr marL="2267986" indent="0">
              <a:buNone/>
              <a:defRPr sz="4465" b="1"/>
            </a:lvl3pPr>
            <a:lvl4pPr marL="3401979" indent="0">
              <a:buNone/>
              <a:defRPr sz="3968" b="1"/>
            </a:lvl4pPr>
            <a:lvl5pPr marL="4535973" indent="0">
              <a:buNone/>
              <a:defRPr sz="3968" b="1"/>
            </a:lvl5pPr>
            <a:lvl6pPr marL="5669966" indent="0">
              <a:buNone/>
              <a:defRPr sz="3968" b="1"/>
            </a:lvl6pPr>
            <a:lvl7pPr marL="6803959" indent="0">
              <a:buNone/>
              <a:defRPr sz="3968" b="1"/>
            </a:lvl7pPr>
            <a:lvl8pPr marL="7937952" indent="0">
              <a:buNone/>
              <a:defRPr sz="3968" b="1"/>
            </a:lvl8pPr>
            <a:lvl9pPr marL="9071945" indent="0">
              <a:buNone/>
              <a:defRPr sz="3968" b="1"/>
            </a:lvl9pPr>
          </a:lstStyle>
          <a:p>
            <a:pPr lvl="0"/>
            <a:r>
              <a:rPr lang="en-US"/>
              <a:t>Click to edit Master text styles</a:t>
            </a:r>
          </a:p>
        </p:txBody>
      </p:sp>
      <p:sp>
        <p:nvSpPr>
          <p:cNvPr id="17" name="Content Placeholder 3">
            <a:extLst>
              <a:ext uri="{FF2B5EF4-FFF2-40B4-BE49-F238E27FC236}">
                <a16:creationId xmlns:a16="http://schemas.microsoft.com/office/drawing/2014/main" id="{8A9CB740-8581-4D62-8481-7ECBBEDA7219}"/>
              </a:ext>
            </a:extLst>
          </p:cNvPr>
          <p:cNvSpPr>
            <a:spLocks noGrp="1"/>
          </p:cNvSpPr>
          <p:nvPr>
            <p:ph sz="half" idx="2"/>
          </p:nvPr>
        </p:nvSpPr>
        <p:spPr>
          <a:xfrm>
            <a:off x="1387690" y="7533388"/>
            <a:ext cx="8839768" cy="10888455"/>
          </a:xfrm>
        </p:spPr>
        <p:txBody>
          <a:bodyPr>
            <a:noAutofit/>
          </a:bodyPr>
          <a:lstStyle>
            <a:lvl1pPr>
              <a:defRPr sz="4465"/>
            </a:lvl1pPr>
            <a:lvl2pPr>
              <a:defRPr sz="4465"/>
            </a:lvl2pPr>
            <a:lvl3pPr>
              <a:defRPr sz="4465"/>
            </a:lvl3pPr>
            <a:lvl4pPr>
              <a:defRPr sz="4465"/>
            </a:lvl4pPr>
            <a:lvl5pPr>
              <a:defRPr sz="4465"/>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4">
            <a:extLst>
              <a:ext uri="{FF2B5EF4-FFF2-40B4-BE49-F238E27FC236}">
                <a16:creationId xmlns:a16="http://schemas.microsoft.com/office/drawing/2014/main" id="{AB16E493-D962-46EC-BBB8-D7E68A640438}"/>
              </a:ext>
            </a:extLst>
          </p:cNvPr>
          <p:cNvSpPr>
            <a:spLocks noGrp="1"/>
          </p:cNvSpPr>
          <p:nvPr>
            <p:ph type="body" sz="quarter" idx="13"/>
          </p:nvPr>
        </p:nvSpPr>
        <p:spPr>
          <a:xfrm>
            <a:off x="10768571" y="5362453"/>
            <a:ext cx="8845284" cy="1658110"/>
          </a:xfrm>
        </p:spPr>
        <p:txBody>
          <a:bodyPr vert="horz" wrap="square" lIns="0" tIns="0" rIns="0" bIns="0" rtlCol="0" anchor="b">
            <a:noAutofit/>
          </a:bodyPr>
          <a:lstStyle>
            <a:lvl1pPr>
              <a:buNone/>
              <a:defRPr lang="en-US" sz="4961" b="0" cap="all" spc="496" baseline="0" dirty="0">
                <a:solidFill>
                  <a:schemeClr val="tx1"/>
                </a:solidFill>
              </a:defRPr>
            </a:lvl1pPr>
          </a:lstStyle>
          <a:p>
            <a:pPr marL="566997" lvl="0" indent="-566997"/>
            <a:r>
              <a:rPr lang="en-US"/>
              <a:t>Click to edit Master text styles</a:t>
            </a:r>
          </a:p>
        </p:txBody>
      </p:sp>
      <p:sp>
        <p:nvSpPr>
          <p:cNvPr id="23" name="Content Placeholder 5">
            <a:extLst>
              <a:ext uri="{FF2B5EF4-FFF2-40B4-BE49-F238E27FC236}">
                <a16:creationId xmlns:a16="http://schemas.microsoft.com/office/drawing/2014/main" id="{88CC7C67-1BA6-42A6-B9D3-8EDF70A3DB38}"/>
              </a:ext>
            </a:extLst>
          </p:cNvPr>
          <p:cNvSpPr>
            <a:spLocks noGrp="1"/>
          </p:cNvSpPr>
          <p:nvPr>
            <p:ph sz="quarter" idx="14"/>
          </p:nvPr>
        </p:nvSpPr>
        <p:spPr>
          <a:xfrm>
            <a:off x="10768572" y="7518106"/>
            <a:ext cx="8702900" cy="10888455"/>
          </a:xfrm>
        </p:spPr>
        <p:txBody>
          <a:bodyPr>
            <a:noAutofit/>
          </a:bodyPr>
          <a:lstStyle>
            <a:lvl1pPr>
              <a:defRPr sz="4217"/>
            </a:lvl1pPr>
            <a:lvl2pPr>
              <a:defRPr sz="4217"/>
            </a:lvl2pPr>
            <a:lvl3pPr>
              <a:defRPr sz="4217"/>
            </a:lvl3pPr>
            <a:lvl4pPr>
              <a:defRPr sz="4217"/>
            </a:lvl4pPr>
            <a:lvl5pPr>
              <a:defRPr sz="421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C17092A6-D0E6-4EF2-B3B8-AE35438D4D77}"/>
              </a:ext>
            </a:extLst>
          </p:cNvPr>
          <p:cNvSpPr>
            <a:spLocks noGrp="1"/>
          </p:cNvSpPr>
          <p:nvPr>
            <p:ph type="body" sz="quarter" idx="3" hasCustomPrompt="1"/>
          </p:nvPr>
        </p:nvSpPr>
        <p:spPr>
          <a:xfrm>
            <a:off x="20189110" y="5362453"/>
            <a:ext cx="8845284" cy="1658110"/>
          </a:xfrm>
        </p:spPr>
        <p:txBody>
          <a:bodyPr vert="horz" wrap="square" lIns="0" tIns="0" rIns="0" bIns="0" rtlCol="0" anchor="b">
            <a:noAutofit/>
          </a:bodyPr>
          <a:lstStyle>
            <a:lvl1pPr>
              <a:buNone/>
              <a:defRPr lang="en-US" sz="4961" b="0" cap="all" spc="496" baseline="0" dirty="0">
                <a:solidFill>
                  <a:schemeClr val="tx1"/>
                </a:solidFill>
              </a:defRPr>
            </a:lvl1pPr>
          </a:lstStyle>
          <a:p>
            <a:pPr marL="566997" lvl="0" indent="-566997"/>
            <a:r>
              <a:rPr lang="en-US" dirty="0"/>
              <a:t>Click to EDIT</a:t>
            </a:r>
          </a:p>
        </p:txBody>
      </p:sp>
      <p:sp>
        <p:nvSpPr>
          <p:cNvPr id="21" name="Content Placeholder 5">
            <a:extLst>
              <a:ext uri="{FF2B5EF4-FFF2-40B4-BE49-F238E27FC236}">
                <a16:creationId xmlns:a16="http://schemas.microsoft.com/office/drawing/2014/main" id="{4534254A-2561-400F-87CB-18A8D3538124}"/>
              </a:ext>
            </a:extLst>
          </p:cNvPr>
          <p:cNvSpPr>
            <a:spLocks noGrp="1"/>
          </p:cNvSpPr>
          <p:nvPr>
            <p:ph sz="quarter" idx="4"/>
          </p:nvPr>
        </p:nvSpPr>
        <p:spPr>
          <a:xfrm>
            <a:off x="20189112" y="7518106"/>
            <a:ext cx="8702900" cy="10888455"/>
          </a:xfrm>
        </p:spPr>
        <p:txBody>
          <a:bodyPr>
            <a:noAutofit/>
          </a:bodyPr>
          <a:lstStyle>
            <a:lvl1pPr>
              <a:defRPr sz="4217"/>
            </a:lvl1pPr>
            <a:lvl2pPr>
              <a:defRPr sz="4217"/>
            </a:lvl2pPr>
            <a:lvl3pPr>
              <a:defRPr sz="4217"/>
            </a:lvl3pPr>
            <a:lvl4pPr>
              <a:defRPr sz="4217"/>
            </a:lvl4pPr>
            <a:lvl5pPr>
              <a:defRPr sz="421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22852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297295972"/>
      </p:ext>
    </p:extLst>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949202B-67AE-417A-A336-DF5257FFDCF0}"/>
              </a:ext>
            </a:extLst>
          </p:cNvPr>
          <p:cNvSpPr>
            <a:spLocks noGrp="1"/>
          </p:cNvSpPr>
          <p:nvPr>
            <p:ph type="title"/>
          </p:nvPr>
        </p:nvSpPr>
        <p:spPr>
          <a:xfrm>
            <a:off x="1366327" y="13963828"/>
            <a:ext cx="11162918" cy="4840831"/>
          </a:xfrm>
        </p:spPr>
        <p:txBody>
          <a:bodyPr wrap="square" anchor="t" anchorCtr="0">
            <a:noAutofit/>
          </a:bodyPr>
          <a:lstStyle/>
          <a:p>
            <a:r>
              <a:rPr lang="en-US"/>
              <a:t>Click to edit Master title style</a:t>
            </a:r>
          </a:p>
        </p:txBody>
      </p:sp>
      <p:sp>
        <p:nvSpPr>
          <p:cNvPr id="10" name="Picture Placeholder 9">
            <a:extLst>
              <a:ext uri="{FF2B5EF4-FFF2-40B4-BE49-F238E27FC236}">
                <a16:creationId xmlns:a16="http://schemas.microsoft.com/office/drawing/2014/main" id="{1786D546-2834-435F-950F-DCEFE654B3B1}"/>
              </a:ext>
            </a:extLst>
          </p:cNvPr>
          <p:cNvSpPr>
            <a:spLocks noGrp="1"/>
          </p:cNvSpPr>
          <p:nvPr>
            <p:ph type="pic" sz="quarter" idx="13"/>
          </p:nvPr>
        </p:nvSpPr>
        <p:spPr>
          <a:xfrm>
            <a:off x="0" y="0"/>
            <a:ext cx="30240288" cy="11696573"/>
          </a:xfrm>
          <a:solidFill>
            <a:schemeClr val="accent5"/>
          </a:solidFill>
        </p:spPr>
        <p:txBody>
          <a:bodyPr>
            <a:noAutofit/>
          </a:bodyPr>
          <a:lstStyle/>
          <a:p>
            <a:r>
              <a:rPr lang="en-US"/>
              <a:t>Click icon to add picture</a:t>
            </a:r>
          </a:p>
        </p:txBody>
      </p:sp>
      <p:sp>
        <p:nvSpPr>
          <p:cNvPr id="7" name="Content Placeholder 6">
            <a:extLst>
              <a:ext uri="{FF2B5EF4-FFF2-40B4-BE49-F238E27FC236}">
                <a16:creationId xmlns:a16="http://schemas.microsoft.com/office/drawing/2014/main" id="{3BD763BD-EAC5-4DB8-81AF-9743BB6A9576}"/>
              </a:ext>
            </a:extLst>
          </p:cNvPr>
          <p:cNvSpPr>
            <a:spLocks noGrp="1"/>
          </p:cNvSpPr>
          <p:nvPr>
            <p:ph sz="quarter" idx="15"/>
          </p:nvPr>
        </p:nvSpPr>
        <p:spPr>
          <a:xfrm>
            <a:off x="13052561" y="13963827"/>
            <a:ext cx="15431208" cy="4843089"/>
          </a:xfrm>
        </p:spPr>
        <p:txBody>
          <a:bodyPr>
            <a:noAutofit/>
          </a:bodyPr>
          <a:lstStyle>
            <a:lvl1pPr marL="0" indent="0">
              <a:buNone/>
              <a:defRPr sz="4961"/>
            </a:lvl1pPr>
            <a:lvl2pPr>
              <a:buNone/>
              <a:defRPr sz="4713"/>
            </a:lvl2pPr>
            <a:lvl3pPr>
              <a:buNone/>
              <a:defRPr sz="4713"/>
            </a:lvl3pPr>
            <a:lvl4pPr>
              <a:buNone/>
              <a:defRPr sz="4713"/>
            </a:lvl4pPr>
            <a:lvl5pPr>
              <a:buNone/>
              <a:defRPr sz="4713"/>
            </a:lvl5pPr>
          </a:lstStyle>
          <a:p>
            <a:pPr lvl="0"/>
            <a:r>
              <a:rPr lang="en-US"/>
              <a:t>Click to edit Master text styles</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8" name="Oval 7">
            <a:extLst>
              <a:ext uri="{FF2B5EF4-FFF2-40B4-BE49-F238E27FC236}">
                <a16:creationId xmlns:a16="http://schemas.microsoft.com/office/drawing/2014/main" id="{446AF837-10C6-44A5-B8D6-960A57487B43}"/>
              </a:ext>
              <a:ext uri="{C183D7F6-B498-43B3-948B-1728B52AA6E4}">
                <adec:decorative xmlns:adec="http://schemas.microsoft.com/office/drawing/2017/decorative" val="1"/>
              </a:ext>
            </a:extLst>
          </p:cNvPr>
          <p:cNvSpPr>
            <a:spLocks noChangeAspect="1"/>
          </p:cNvSpPr>
          <p:nvPr userDrawn="1"/>
        </p:nvSpPr>
        <p:spPr>
          <a:xfrm>
            <a:off x="3040332" y="11931197"/>
            <a:ext cx="892922" cy="1115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26802" tIns="113401" rIns="226802" bIns="113401" numCol="1" spcCol="0" rtlCol="0" fromWordArt="0" anchor="ctr" anchorCtr="0" forceAA="0" compatLnSpc="1">
            <a:prstTxWarp prst="textNoShape">
              <a:avLst/>
            </a:prstTxWarp>
            <a:noAutofit/>
          </a:bodyPr>
          <a:lstStyle/>
          <a:p>
            <a:pPr algn="ctr"/>
            <a:endParaRPr lang="en-US" sz="12064"/>
          </a:p>
        </p:txBody>
      </p:sp>
    </p:spTree>
    <p:extLst>
      <p:ext uri="{BB962C8B-B14F-4D97-AF65-F5344CB8AC3E}">
        <p14:creationId xmlns:p14="http://schemas.microsoft.com/office/powerpoint/2010/main" val="1425477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3_Closin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7246E34-E6EE-4BF3-A0D3-A20868B5A594}"/>
              </a:ext>
            </a:extLst>
          </p:cNvPr>
          <p:cNvSpPr>
            <a:spLocks noGrp="1"/>
          </p:cNvSpPr>
          <p:nvPr>
            <p:ph type="ctrTitle"/>
          </p:nvPr>
        </p:nvSpPr>
        <p:spPr>
          <a:xfrm>
            <a:off x="1366328" y="1701227"/>
            <a:ext cx="13486065" cy="9249030"/>
          </a:xfrm>
        </p:spPr>
        <p:txBody>
          <a:bodyPr anchor="b" anchorCtr="0">
            <a:noAutofit/>
          </a:bodyPr>
          <a:lstStyle/>
          <a:p>
            <a:r>
              <a:rPr lang="en-US"/>
              <a:t>Click to edit Master title style</a:t>
            </a:r>
            <a:endParaRPr lang="en-US" dirty="0"/>
          </a:p>
        </p:txBody>
      </p:sp>
      <p:sp>
        <p:nvSpPr>
          <p:cNvPr id="31" name="Subtitle 2">
            <a:extLst>
              <a:ext uri="{FF2B5EF4-FFF2-40B4-BE49-F238E27FC236}">
                <a16:creationId xmlns:a16="http://schemas.microsoft.com/office/drawing/2014/main" id="{45BE5FFB-47D1-4474-B6CA-C3C936DF285E}"/>
              </a:ext>
            </a:extLst>
          </p:cNvPr>
          <p:cNvSpPr>
            <a:spLocks noGrp="1"/>
          </p:cNvSpPr>
          <p:nvPr>
            <p:ph type="subTitle" idx="1"/>
          </p:nvPr>
        </p:nvSpPr>
        <p:spPr>
          <a:xfrm>
            <a:off x="1366328" y="11854959"/>
            <a:ext cx="13486065" cy="7015877"/>
          </a:xfrm>
        </p:spPr>
        <p:txBody>
          <a:bodyPr>
            <a:noAutofit/>
          </a:bodyPr>
          <a:lstStyle>
            <a:lvl1pPr>
              <a:buNone/>
              <a:defRPr sz="5953"/>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40" name="Picture Placeholder 39">
            <a:extLst>
              <a:ext uri="{FF2B5EF4-FFF2-40B4-BE49-F238E27FC236}">
                <a16:creationId xmlns:a16="http://schemas.microsoft.com/office/drawing/2014/main" id="{008D9209-1A62-4AC3-BF92-94348A9BC06B}"/>
              </a:ext>
            </a:extLst>
          </p:cNvPr>
          <p:cNvSpPr>
            <a:spLocks noGrp="1"/>
          </p:cNvSpPr>
          <p:nvPr>
            <p:ph type="pic" sz="quarter" idx="15"/>
          </p:nvPr>
        </p:nvSpPr>
        <p:spPr>
          <a:xfrm>
            <a:off x="16261715" y="1699260"/>
            <a:ext cx="12610200" cy="8921115"/>
          </a:xfrm>
          <a:solidFill>
            <a:schemeClr val="accent5"/>
          </a:solidFill>
        </p:spPr>
        <p:txBody>
          <a:bodyPr>
            <a:noAutofit/>
          </a:bodyPr>
          <a:lstStyle/>
          <a:p>
            <a:r>
              <a:rPr lang="en-US"/>
              <a:t>Click icon to add picture</a:t>
            </a:r>
            <a:endParaRPr lang="en-US" dirty="0"/>
          </a:p>
        </p:txBody>
      </p:sp>
      <p:sp>
        <p:nvSpPr>
          <p:cNvPr id="42" name="Picture Placeholder 41">
            <a:extLst>
              <a:ext uri="{FF2B5EF4-FFF2-40B4-BE49-F238E27FC236}">
                <a16:creationId xmlns:a16="http://schemas.microsoft.com/office/drawing/2014/main" id="{FADBFB6B-1787-4549-91B6-D748C66B13C6}"/>
              </a:ext>
            </a:extLst>
          </p:cNvPr>
          <p:cNvSpPr>
            <a:spLocks noGrp="1"/>
          </p:cNvSpPr>
          <p:nvPr>
            <p:ph type="pic" sz="quarter" idx="16"/>
          </p:nvPr>
        </p:nvSpPr>
        <p:spPr>
          <a:xfrm>
            <a:off x="16261715" y="10620375"/>
            <a:ext cx="12610200" cy="8921115"/>
          </a:xfrm>
          <a:solidFill>
            <a:schemeClr val="accent5"/>
          </a:solidFill>
        </p:spPr>
        <p:txBody>
          <a:bodyPr>
            <a:noAutofit/>
          </a:bodyPr>
          <a:lstStyle/>
          <a:p>
            <a:r>
              <a:rPr lang="en-US"/>
              <a:t>Click icon to add picture</a:t>
            </a:r>
          </a:p>
        </p:txBody>
      </p:sp>
      <p:grpSp>
        <p:nvGrpSpPr>
          <p:cNvPr id="43" name="Grou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27683919" y="388390"/>
            <a:ext cx="3484127" cy="3579277"/>
            <a:chOff x="11161347" y="125399"/>
            <a:chExt cx="1404698" cy="1155641"/>
          </a:xfrm>
        </p:grpSpPr>
        <p:sp>
          <p:nvSpPr>
            <p:cNvPr id="44" name="Freeform: Shape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64">
                <a:solidFill>
                  <a:schemeClr val="tx1"/>
                </a:solidFill>
              </a:endParaRPr>
            </a:p>
          </p:txBody>
        </p:sp>
        <p:sp>
          <p:nvSpPr>
            <p:cNvPr id="45" name="Ov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64"/>
            </a:p>
          </p:txBody>
        </p:sp>
        <p:sp>
          <p:nvSpPr>
            <p:cNvPr id="46" name="Freef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64">
                <a:solidFill>
                  <a:schemeClr val="tx1"/>
                </a:solidFill>
              </a:endParaRPr>
            </a:p>
          </p:txBody>
        </p:sp>
      </p:grpSp>
      <p:grpSp>
        <p:nvGrpSpPr>
          <p:cNvPr id="15" name="Grou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1473410" y="17376631"/>
            <a:ext cx="1656375" cy="1955815"/>
            <a:chOff x="10478914" y="1506691"/>
            <a:chExt cx="667802" cy="631474"/>
          </a:xfrm>
        </p:grpSpPr>
        <p:sp>
          <p:nvSpPr>
            <p:cNvPr id="16" name="Freef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64"/>
            </a:p>
          </p:txBody>
        </p:sp>
        <p:sp>
          <p:nvSpPr>
            <p:cNvPr id="21" name="Ov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64"/>
            </a:p>
          </p:txBody>
        </p:sp>
      </p:gr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7" name="Ov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13155331" y="16809282"/>
            <a:ext cx="2678766" cy="3345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26802" tIns="113401" rIns="226802" bIns="113401" numCol="1" spcCol="0" rtlCol="0" fromWordArt="0" anchor="ctr" anchorCtr="0" forceAA="0" compatLnSpc="1">
            <a:prstTxWarp prst="textNoShape">
              <a:avLst/>
            </a:prstTxWarp>
            <a:noAutofit/>
          </a:bodyPr>
          <a:lstStyle/>
          <a:p>
            <a:pPr algn="ctr"/>
            <a:endParaRPr lang="en-US" sz="12064"/>
          </a:p>
        </p:txBody>
      </p:sp>
    </p:spTree>
    <p:extLst>
      <p:ext uri="{BB962C8B-B14F-4D97-AF65-F5344CB8AC3E}">
        <p14:creationId xmlns:p14="http://schemas.microsoft.com/office/powerpoint/2010/main" val="727319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3272" y="5295443"/>
            <a:ext cx="26082248" cy="8835560"/>
          </a:xfrm>
        </p:spPr>
        <p:txBody>
          <a:bodyPr anchor="b"/>
          <a:lstStyle>
            <a:lvl1pPr>
              <a:defRPr sz="18583"/>
            </a:lvl1pPr>
          </a:lstStyle>
          <a:p>
            <a:r>
              <a:rPr lang="en-US"/>
              <a:t>Click to edit Master title style</a:t>
            </a:r>
            <a:endParaRPr lang="en-US" dirty="0"/>
          </a:p>
        </p:txBody>
      </p:sp>
      <p:sp>
        <p:nvSpPr>
          <p:cNvPr id="3" name="Text Placeholder 2"/>
          <p:cNvSpPr>
            <a:spLocks noGrp="1"/>
          </p:cNvSpPr>
          <p:nvPr>
            <p:ph type="body" idx="1"/>
          </p:nvPr>
        </p:nvSpPr>
        <p:spPr>
          <a:xfrm>
            <a:off x="2063272" y="14214591"/>
            <a:ext cx="26082248" cy="4646413"/>
          </a:xfrm>
        </p:spPr>
        <p:txBody>
          <a:bodyPr/>
          <a:lstStyle>
            <a:lvl1pPr marL="0" indent="0">
              <a:buNone/>
              <a:defRPr sz="7433">
                <a:solidFill>
                  <a:schemeClr val="tx1"/>
                </a:solidFill>
              </a:defRPr>
            </a:lvl1pPr>
            <a:lvl2pPr marL="1416040" indent="0">
              <a:buNone/>
              <a:defRPr sz="6194">
                <a:solidFill>
                  <a:schemeClr val="tx1">
                    <a:tint val="75000"/>
                  </a:schemeClr>
                </a:solidFill>
              </a:defRPr>
            </a:lvl2pPr>
            <a:lvl3pPr marL="2832080" indent="0">
              <a:buNone/>
              <a:defRPr sz="5575">
                <a:solidFill>
                  <a:schemeClr val="tx1">
                    <a:tint val="75000"/>
                  </a:schemeClr>
                </a:solidFill>
              </a:defRPr>
            </a:lvl3pPr>
            <a:lvl4pPr marL="4248120" indent="0">
              <a:buNone/>
              <a:defRPr sz="4956">
                <a:solidFill>
                  <a:schemeClr val="tx1">
                    <a:tint val="75000"/>
                  </a:schemeClr>
                </a:solidFill>
              </a:defRPr>
            </a:lvl4pPr>
            <a:lvl5pPr marL="5664159" indent="0">
              <a:buNone/>
              <a:defRPr sz="4956">
                <a:solidFill>
                  <a:schemeClr val="tx1">
                    <a:tint val="75000"/>
                  </a:schemeClr>
                </a:solidFill>
              </a:defRPr>
            </a:lvl5pPr>
            <a:lvl6pPr marL="7080199" indent="0">
              <a:buNone/>
              <a:defRPr sz="4956">
                <a:solidFill>
                  <a:schemeClr val="tx1">
                    <a:tint val="75000"/>
                  </a:schemeClr>
                </a:solidFill>
              </a:defRPr>
            </a:lvl6pPr>
            <a:lvl7pPr marL="8496239" indent="0">
              <a:buNone/>
              <a:defRPr sz="4956">
                <a:solidFill>
                  <a:schemeClr val="tx1">
                    <a:tint val="75000"/>
                  </a:schemeClr>
                </a:solidFill>
              </a:defRPr>
            </a:lvl7pPr>
            <a:lvl8pPr marL="9912279" indent="0">
              <a:buNone/>
              <a:defRPr sz="4956">
                <a:solidFill>
                  <a:schemeClr val="tx1">
                    <a:tint val="75000"/>
                  </a:schemeClr>
                </a:solidFill>
              </a:defRPr>
            </a:lvl8pPr>
            <a:lvl9pPr marL="11328319" indent="0">
              <a:buNone/>
              <a:defRPr sz="495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34233358"/>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79020" y="5654366"/>
            <a:ext cx="12852122" cy="134770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09146" y="5654366"/>
            <a:ext cx="12852122" cy="134770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Tuesday, February 2, 20XX</a:t>
            </a:r>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644633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2959" y="1130878"/>
            <a:ext cx="26082248" cy="410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2962" y="5206935"/>
            <a:ext cx="12793057" cy="2551839"/>
          </a:xfrm>
        </p:spPr>
        <p:txBody>
          <a:bodyPr anchor="b"/>
          <a:lstStyle>
            <a:lvl1pPr marL="0" indent="0">
              <a:buNone/>
              <a:defRPr sz="7433" b="1"/>
            </a:lvl1pPr>
            <a:lvl2pPr marL="1416040" indent="0">
              <a:buNone/>
              <a:defRPr sz="6194" b="1"/>
            </a:lvl2pPr>
            <a:lvl3pPr marL="2832080" indent="0">
              <a:buNone/>
              <a:defRPr sz="5575" b="1"/>
            </a:lvl3pPr>
            <a:lvl4pPr marL="4248120" indent="0">
              <a:buNone/>
              <a:defRPr sz="4956" b="1"/>
            </a:lvl4pPr>
            <a:lvl5pPr marL="5664159" indent="0">
              <a:buNone/>
              <a:defRPr sz="4956" b="1"/>
            </a:lvl5pPr>
            <a:lvl6pPr marL="7080199" indent="0">
              <a:buNone/>
              <a:defRPr sz="4956" b="1"/>
            </a:lvl6pPr>
            <a:lvl7pPr marL="8496239" indent="0">
              <a:buNone/>
              <a:defRPr sz="4956" b="1"/>
            </a:lvl7pPr>
            <a:lvl8pPr marL="9912279" indent="0">
              <a:buNone/>
              <a:defRPr sz="4956" b="1"/>
            </a:lvl8pPr>
            <a:lvl9pPr marL="11328319" indent="0">
              <a:buNone/>
              <a:defRPr sz="4956" b="1"/>
            </a:lvl9pPr>
          </a:lstStyle>
          <a:p>
            <a:pPr lvl="0"/>
            <a:r>
              <a:rPr lang="en-US"/>
              <a:t>Click to edit Master text styles</a:t>
            </a:r>
          </a:p>
        </p:txBody>
      </p:sp>
      <p:sp>
        <p:nvSpPr>
          <p:cNvPr id="4" name="Content Placeholder 3"/>
          <p:cNvSpPr>
            <a:spLocks noGrp="1"/>
          </p:cNvSpPr>
          <p:nvPr>
            <p:ph sz="half" idx="2"/>
          </p:nvPr>
        </p:nvSpPr>
        <p:spPr>
          <a:xfrm>
            <a:off x="2082962" y="7758774"/>
            <a:ext cx="12793057" cy="11411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09148" y="5206935"/>
            <a:ext cx="12856061" cy="2551839"/>
          </a:xfrm>
        </p:spPr>
        <p:txBody>
          <a:bodyPr anchor="b"/>
          <a:lstStyle>
            <a:lvl1pPr marL="0" indent="0">
              <a:buNone/>
              <a:defRPr sz="7433" b="1"/>
            </a:lvl1pPr>
            <a:lvl2pPr marL="1416040" indent="0">
              <a:buNone/>
              <a:defRPr sz="6194" b="1"/>
            </a:lvl2pPr>
            <a:lvl3pPr marL="2832080" indent="0">
              <a:buNone/>
              <a:defRPr sz="5575" b="1"/>
            </a:lvl3pPr>
            <a:lvl4pPr marL="4248120" indent="0">
              <a:buNone/>
              <a:defRPr sz="4956" b="1"/>
            </a:lvl4pPr>
            <a:lvl5pPr marL="5664159" indent="0">
              <a:buNone/>
              <a:defRPr sz="4956" b="1"/>
            </a:lvl5pPr>
            <a:lvl6pPr marL="7080199" indent="0">
              <a:buNone/>
              <a:defRPr sz="4956" b="1"/>
            </a:lvl6pPr>
            <a:lvl7pPr marL="8496239" indent="0">
              <a:buNone/>
              <a:defRPr sz="4956" b="1"/>
            </a:lvl7pPr>
            <a:lvl8pPr marL="9912279" indent="0">
              <a:buNone/>
              <a:defRPr sz="4956" b="1"/>
            </a:lvl8pPr>
            <a:lvl9pPr marL="11328319" indent="0">
              <a:buNone/>
              <a:defRPr sz="4956" b="1"/>
            </a:lvl9pPr>
          </a:lstStyle>
          <a:p>
            <a:pPr lvl="0"/>
            <a:r>
              <a:rPr lang="en-US"/>
              <a:t>Click to edit Master text styles</a:t>
            </a:r>
          </a:p>
        </p:txBody>
      </p:sp>
      <p:sp>
        <p:nvSpPr>
          <p:cNvPr id="6" name="Content Placeholder 5"/>
          <p:cNvSpPr>
            <a:spLocks noGrp="1"/>
          </p:cNvSpPr>
          <p:nvPr>
            <p:ph sz="quarter" idx="4"/>
          </p:nvPr>
        </p:nvSpPr>
        <p:spPr>
          <a:xfrm>
            <a:off x="15309148" y="7758774"/>
            <a:ext cx="12856061" cy="11411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Tuesday, February 2, 20XX</a:t>
            </a:r>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1649088"/>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Tuesday, February 2, 20XX</a:t>
            </a:r>
            <a:endParaRPr lang="en-US" dirty="0"/>
          </a:p>
        </p:txBody>
      </p:sp>
      <p:sp>
        <p:nvSpPr>
          <p:cNvPr id="4" name="Footer Placeholder 3"/>
          <p:cNvSpPr>
            <a:spLocks noGrp="1"/>
          </p:cNvSpPr>
          <p:nvPr>
            <p:ph type="ftr" sz="quarter" idx="11"/>
          </p:nvPr>
        </p:nvSpPr>
        <p:spPr/>
        <p:txBody>
          <a:bodyPr/>
          <a:lstStyle/>
          <a:p>
            <a:r>
              <a:rPr lang="en-US"/>
              <a:t>Sample Footer Text</a:t>
            </a:r>
            <a:endParaRPr lang="en-US" dirty="0"/>
          </a:p>
        </p:txBody>
      </p:sp>
      <p:sp>
        <p:nvSpPr>
          <p:cNvPr id="5" name="Slide Number Placeholder 4"/>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1699001664"/>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Tuesday, February 2, 20XX</a:t>
            </a:r>
          </a:p>
        </p:txBody>
      </p:sp>
      <p:sp>
        <p:nvSpPr>
          <p:cNvPr id="3" name="Footer Placeholder 2"/>
          <p:cNvSpPr>
            <a:spLocks noGrp="1"/>
          </p:cNvSpPr>
          <p:nvPr>
            <p:ph type="ftr" sz="quarter" idx="11"/>
          </p:nvPr>
        </p:nvSpPr>
        <p:spPr/>
        <p:txBody>
          <a:bodyPr/>
          <a:lstStyle/>
          <a:p>
            <a:r>
              <a:rPr lang="en-US"/>
              <a:t>Sample Footer Text</a:t>
            </a:r>
          </a:p>
        </p:txBody>
      </p:sp>
      <p:sp>
        <p:nvSpPr>
          <p:cNvPr id="4" name="Slide Number Placeholder 3"/>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064516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2959" y="1416050"/>
            <a:ext cx="9753280" cy="4956175"/>
          </a:xfrm>
        </p:spPr>
        <p:txBody>
          <a:bodyPr anchor="b"/>
          <a:lstStyle>
            <a:lvl1pPr>
              <a:defRPr sz="9911"/>
            </a:lvl1pPr>
          </a:lstStyle>
          <a:p>
            <a:r>
              <a:rPr lang="en-US"/>
              <a:t>Click to edit Master title style</a:t>
            </a:r>
            <a:endParaRPr lang="en-US" dirty="0"/>
          </a:p>
        </p:txBody>
      </p:sp>
      <p:sp>
        <p:nvSpPr>
          <p:cNvPr id="3" name="Content Placeholder 2"/>
          <p:cNvSpPr>
            <a:spLocks noGrp="1"/>
          </p:cNvSpPr>
          <p:nvPr>
            <p:ph idx="1"/>
          </p:nvPr>
        </p:nvSpPr>
        <p:spPr>
          <a:xfrm>
            <a:off x="12856061" y="3058279"/>
            <a:ext cx="15309146" cy="15094700"/>
          </a:xfrm>
        </p:spPr>
        <p:txBody>
          <a:bodyPr/>
          <a:lstStyle>
            <a:lvl1pPr>
              <a:defRPr sz="9911"/>
            </a:lvl1pPr>
            <a:lvl2pPr>
              <a:defRPr sz="8672"/>
            </a:lvl2pPr>
            <a:lvl3pPr>
              <a:defRPr sz="7433"/>
            </a:lvl3pPr>
            <a:lvl4pPr>
              <a:defRPr sz="6194"/>
            </a:lvl4pPr>
            <a:lvl5pPr>
              <a:defRPr sz="6194"/>
            </a:lvl5pPr>
            <a:lvl6pPr>
              <a:defRPr sz="6194"/>
            </a:lvl6pPr>
            <a:lvl7pPr>
              <a:defRPr sz="6194"/>
            </a:lvl7pPr>
            <a:lvl8pPr>
              <a:defRPr sz="6194"/>
            </a:lvl8pPr>
            <a:lvl9pPr>
              <a:defRPr sz="61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2959" y="6372225"/>
            <a:ext cx="9753280" cy="11805335"/>
          </a:xfrm>
        </p:spPr>
        <p:txBody>
          <a:bodyPr/>
          <a:lstStyle>
            <a:lvl1pPr marL="0" indent="0">
              <a:buNone/>
              <a:defRPr sz="4956"/>
            </a:lvl1pPr>
            <a:lvl2pPr marL="1416040" indent="0">
              <a:buNone/>
              <a:defRPr sz="4336"/>
            </a:lvl2pPr>
            <a:lvl3pPr marL="2832080" indent="0">
              <a:buNone/>
              <a:defRPr sz="3717"/>
            </a:lvl3pPr>
            <a:lvl4pPr marL="4248120" indent="0">
              <a:buNone/>
              <a:defRPr sz="3097"/>
            </a:lvl4pPr>
            <a:lvl5pPr marL="5664159" indent="0">
              <a:buNone/>
              <a:defRPr sz="3097"/>
            </a:lvl5pPr>
            <a:lvl6pPr marL="7080199" indent="0">
              <a:buNone/>
              <a:defRPr sz="3097"/>
            </a:lvl6pPr>
            <a:lvl7pPr marL="8496239" indent="0">
              <a:buNone/>
              <a:defRPr sz="3097"/>
            </a:lvl7pPr>
            <a:lvl8pPr marL="9912279" indent="0">
              <a:buNone/>
              <a:defRPr sz="3097"/>
            </a:lvl8pPr>
            <a:lvl9pPr marL="11328319" indent="0">
              <a:buNone/>
              <a:defRPr sz="3097"/>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Tuesday, February 2, 20XX</a:t>
            </a:r>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502541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2959" y="1416050"/>
            <a:ext cx="9753280" cy="4956175"/>
          </a:xfrm>
        </p:spPr>
        <p:txBody>
          <a:bodyPr anchor="b"/>
          <a:lstStyle>
            <a:lvl1pPr>
              <a:defRPr sz="9911"/>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56061" y="3058279"/>
            <a:ext cx="15309146" cy="15094700"/>
          </a:xfrm>
        </p:spPr>
        <p:txBody>
          <a:bodyPr anchor="t"/>
          <a:lstStyle>
            <a:lvl1pPr marL="0" indent="0">
              <a:buNone/>
              <a:defRPr sz="9911"/>
            </a:lvl1pPr>
            <a:lvl2pPr marL="1416040" indent="0">
              <a:buNone/>
              <a:defRPr sz="8672"/>
            </a:lvl2pPr>
            <a:lvl3pPr marL="2832080" indent="0">
              <a:buNone/>
              <a:defRPr sz="7433"/>
            </a:lvl3pPr>
            <a:lvl4pPr marL="4248120" indent="0">
              <a:buNone/>
              <a:defRPr sz="6194"/>
            </a:lvl4pPr>
            <a:lvl5pPr marL="5664159" indent="0">
              <a:buNone/>
              <a:defRPr sz="6194"/>
            </a:lvl5pPr>
            <a:lvl6pPr marL="7080199" indent="0">
              <a:buNone/>
              <a:defRPr sz="6194"/>
            </a:lvl6pPr>
            <a:lvl7pPr marL="8496239" indent="0">
              <a:buNone/>
              <a:defRPr sz="6194"/>
            </a:lvl7pPr>
            <a:lvl8pPr marL="9912279" indent="0">
              <a:buNone/>
              <a:defRPr sz="6194"/>
            </a:lvl8pPr>
            <a:lvl9pPr marL="11328319" indent="0">
              <a:buNone/>
              <a:defRPr sz="6194"/>
            </a:lvl9pPr>
          </a:lstStyle>
          <a:p>
            <a:r>
              <a:rPr lang="en-US"/>
              <a:t>Click icon to add picture</a:t>
            </a:r>
            <a:endParaRPr lang="en-US" dirty="0"/>
          </a:p>
        </p:txBody>
      </p:sp>
      <p:sp>
        <p:nvSpPr>
          <p:cNvPr id="4" name="Text Placeholder 3"/>
          <p:cNvSpPr>
            <a:spLocks noGrp="1"/>
          </p:cNvSpPr>
          <p:nvPr>
            <p:ph type="body" sz="half" idx="2"/>
          </p:nvPr>
        </p:nvSpPr>
        <p:spPr>
          <a:xfrm>
            <a:off x="2082959" y="6372225"/>
            <a:ext cx="9753280" cy="11805335"/>
          </a:xfrm>
        </p:spPr>
        <p:txBody>
          <a:bodyPr/>
          <a:lstStyle>
            <a:lvl1pPr marL="0" indent="0">
              <a:buNone/>
              <a:defRPr sz="4956"/>
            </a:lvl1pPr>
            <a:lvl2pPr marL="1416040" indent="0">
              <a:buNone/>
              <a:defRPr sz="4336"/>
            </a:lvl2pPr>
            <a:lvl3pPr marL="2832080" indent="0">
              <a:buNone/>
              <a:defRPr sz="3717"/>
            </a:lvl3pPr>
            <a:lvl4pPr marL="4248120" indent="0">
              <a:buNone/>
              <a:defRPr sz="3097"/>
            </a:lvl4pPr>
            <a:lvl5pPr marL="5664159" indent="0">
              <a:buNone/>
              <a:defRPr sz="3097"/>
            </a:lvl5pPr>
            <a:lvl6pPr marL="7080199" indent="0">
              <a:buNone/>
              <a:defRPr sz="3097"/>
            </a:lvl6pPr>
            <a:lvl7pPr marL="8496239" indent="0">
              <a:buNone/>
              <a:defRPr sz="3097"/>
            </a:lvl7pPr>
            <a:lvl8pPr marL="9912279" indent="0">
              <a:buNone/>
              <a:defRPr sz="3097"/>
            </a:lvl8pPr>
            <a:lvl9pPr marL="11328319" indent="0">
              <a:buNone/>
              <a:defRPr sz="3097"/>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Tuesday, February 2, 20XX</a:t>
            </a:r>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694615736"/>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79020" y="1130878"/>
            <a:ext cx="26082248" cy="410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79020" y="5654366"/>
            <a:ext cx="26082248" cy="1347706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79020" y="19687033"/>
            <a:ext cx="6804065" cy="1130873"/>
          </a:xfrm>
          <a:prstGeom prst="rect">
            <a:avLst/>
          </a:prstGeom>
        </p:spPr>
        <p:txBody>
          <a:bodyPr vert="horz" lIns="91440" tIns="45720" rIns="91440" bIns="45720" rtlCol="0" anchor="ctr"/>
          <a:lstStyle>
            <a:lvl1pPr algn="l">
              <a:defRPr sz="3717">
                <a:solidFill>
                  <a:schemeClr val="tx1">
                    <a:tint val="75000"/>
                  </a:schemeClr>
                </a:solidFill>
              </a:defRPr>
            </a:lvl1pPr>
          </a:lstStyle>
          <a:p>
            <a:r>
              <a:rPr lang="en-US"/>
              <a:t>Tuesday, February 2, 20XX</a:t>
            </a:r>
            <a:endParaRPr lang="en-US" dirty="0"/>
          </a:p>
        </p:txBody>
      </p:sp>
      <p:sp>
        <p:nvSpPr>
          <p:cNvPr id="5" name="Footer Placeholder 4"/>
          <p:cNvSpPr>
            <a:spLocks noGrp="1"/>
          </p:cNvSpPr>
          <p:nvPr>
            <p:ph type="ftr" sz="quarter" idx="3"/>
          </p:nvPr>
        </p:nvSpPr>
        <p:spPr>
          <a:xfrm>
            <a:off x="10017096" y="19687033"/>
            <a:ext cx="10206097" cy="1130873"/>
          </a:xfrm>
          <a:prstGeom prst="rect">
            <a:avLst/>
          </a:prstGeom>
        </p:spPr>
        <p:txBody>
          <a:bodyPr vert="horz" lIns="91440" tIns="45720" rIns="91440" bIns="45720" rtlCol="0" anchor="ctr"/>
          <a:lstStyle>
            <a:lvl1pPr algn="ctr">
              <a:defRPr sz="3717">
                <a:solidFill>
                  <a:schemeClr val="tx1">
                    <a:tint val="75000"/>
                  </a:schemeClr>
                </a:solidFill>
              </a:defRPr>
            </a:lvl1pPr>
          </a:lstStyle>
          <a:p>
            <a:r>
              <a:rPr lang="en-US"/>
              <a:t>Sample Footer Text</a:t>
            </a:r>
            <a:endParaRPr lang="en-US" dirty="0"/>
          </a:p>
        </p:txBody>
      </p:sp>
      <p:sp>
        <p:nvSpPr>
          <p:cNvPr id="6" name="Slide Number Placeholder 5"/>
          <p:cNvSpPr>
            <a:spLocks noGrp="1"/>
          </p:cNvSpPr>
          <p:nvPr>
            <p:ph type="sldNum" sz="quarter" idx="4"/>
          </p:nvPr>
        </p:nvSpPr>
        <p:spPr>
          <a:xfrm>
            <a:off x="21357203" y="19687033"/>
            <a:ext cx="6804065" cy="1130873"/>
          </a:xfrm>
          <a:prstGeom prst="rect">
            <a:avLst/>
          </a:prstGeom>
        </p:spPr>
        <p:txBody>
          <a:bodyPr vert="horz" lIns="91440" tIns="45720" rIns="91440" bIns="45720" rtlCol="0" anchor="ctr"/>
          <a:lstStyle>
            <a:lvl1pPr algn="r">
              <a:defRPr sz="3717">
                <a:solidFill>
                  <a:schemeClr val="tx1">
                    <a:tint val="75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1506508628"/>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00" r:id="rId13"/>
    <p:sldLayoutId id="2147483733" r:id="rId14"/>
    <p:sldLayoutId id="2147483687" r:id="rId15"/>
    <p:sldLayoutId id="2147483734" r:id="rId16"/>
    <p:sldLayoutId id="2147483696" r:id="rId17"/>
    <p:sldLayoutId id="2147483707" r:id="rId18"/>
    <p:sldLayoutId id="2147483697" r:id="rId19"/>
    <p:sldLayoutId id="2147483731" r:id="rId20"/>
    <p:sldLayoutId id="2147483693" r:id="rId21"/>
  </p:sldLayoutIdLst>
  <p:hf hdr="0"/>
  <p:txStyles>
    <p:titleStyle>
      <a:lvl1pPr algn="l" defTabSz="2832080" rtl="0" eaLnBrk="1" latinLnBrk="0" hangingPunct="1">
        <a:lnSpc>
          <a:spcPct val="90000"/>
        </a:lnSpc>
        <a:spcBef>
          <a:spcPct val="0"/>
        </a:spcBef>
        <a:buNone/>
        <a:defRPr sz="13628" kern="1200">
          <a:solidFill>
            <a:schemeClr val="tx1"/>
          </a:solidFill>
          <a:latin typeface="+mj-lt"/>
          <a:ea typeface="+mj-ea"/>
          <a:cs typeface="+mj-cs"/>
        </a:defRPr>
      </a:lvl1pPr>
    </p:titleStyle>
    <p:bodyStyle>
      <a:lvl1pPr marL="708020" indent="-708020" algn="l" defTabSz="2832080" rtl="0" eaLnBrk="1" latinLnBrk="0" hangingPunct="1">
        <a:lnSpc>
          <a:spcPct val="90000"/>
        </a:lnSpc>
        <a:spcBef>
          <a:spcPts val="3097"/>
        </a:spcBef>
        <a:buFont typeface="Arial" panose="020B0604020202020204" pitchFamily="34" charset="0"/>
        <a:buChar char="•"/>
        <a:defRPr sz="8672" kern="1200">
          <a:solidFill>
            <a:schemeClr val="tx1"/>
          </a:solidFill>
          <a:latin typeface="+mn-lt"/>
          <a:ea typeface="+mn-ea"/>
          <a:cs typeface="+mn-cs"/>
        </a:defRPr>
      </a:lvl1pPr>
      <a:lvl2pPr marL="2124060" indent="-708020" algn="l" defTabSz="2832080" rtl="0" eaLnBrk="1" latinLnBrk="0" hangingPunct="1">
        <a:lnSpc>
          <a:spcPct val="90000"/>
        </a:lnSpc>
        <a:spcBef>
          <a:spcPts val="1549"/>
        </a:spcBef>
        <a:buFont typeface="Arial" panose="020B0604020202020204" pitchFamily="34" charset="0"/>
        <a:buChar char="•"/>
        <a:defRPr sz="7433" kern="1200">
          <a:solidFill>
            <a:schemeClr val="tx1"/>
          </a:solidFill>
          <a:latin typeface="+mn-lt"/>
          <a:ea typeface="+mn-ea"/>
          <a:cs typeface="+mn-cs"/>
        </a:defRPr>
      </a:lvl2pPr>
      <a:lvl3pPr marL="3540100" indent="-708020" algn="l" defTabSz="2832080" rtl="0" eaLnBrk="1" latinLnBrk="0" hangingPunct="1">
        <a:lnSpc>
          <a:spcPct val="90000"/>
        </a:lnSpc>
        <a:spcBef>
          <a:spcPts val="1549"/>
        </a:spcBef>
        <a:buFont typeface="Arial" panose="020B0604020202020204" pitchFamily="34" charset="0"/>
        <a:buChar char="•"/>
        <a:defRPr sz="6194" kern="1200">
          <a:solidFill>
            <a:schemeClr val="tx1"/>
          </a:solidFill>
          <a:latin typeface="+mn-lt"/>
          <a:ea typeface="+mn-ea"/>
          <a:cs typeface="+mn-cs"/>
        </a:defRPr>
      </a:lvl3pPr>
      <a:lvl4pPr marL="495613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4pPr>
      <a:lvl5pPr marL="637217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5pPr>
      <a:lvl6pPr marL="778821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6pPr>
      <a:lvl7pPr marL="920425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7pPr>
      <a:lvl8pPr marL="1062029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8pPr>
      <a:lvl9pPr marL="1203633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9pPr>
    </p:bodyStyle>
    <p:otherStyle>
      <a:defPPr>
        <a:defRPr lang="en-US"/>
      </a:defPPr>
      <a:lvl1pPr marL="0" algn="l" defTabSz="2832080" rtl="0" eaLnBrk="1" latinLnBrk="0" hangingPunct="1">
        <a:defRPr sz="5575" kern="1200">
          <a:solidFill>
            <a:schemeClr val="tx1"/>
          </a:solidFill>
          <a:latin typeface="+mn-lt"/>
          <a:ea typeface="+mn-ea"/>
          <a:cs typeface="+mn-cs"/>
        </a:defRPr>
      </a:lvl1pPr>
      <a:lvl2pPr marL="1416040" algn="l" defTabSz="2832080" rtl="0" eaLnBrk="1" latinLnBrk="0" hangingPunct="1">
        <a:defRPr sz="5575" kern="1200">
          <a:solidFill>
            <a:schemeClr val="tx1"/>
          </a:solidFill>
          <a:latin typeface="+mn-lt"/>
          <a:ea typeface="+mn-ea"/>
          <a:cs typeface="+mn-cs"/>
        </a:defRPr>
      </a:lvl2pPr>
      <a:lvl3pPr marL="2832080" algn="l" defTabSz="2832080" rtl="0" eaLnBrk="1" latinLnBrk="0" hangingPunct="1">
        <a:defRPr sz="5575" kern="1200">
          <a:solidFill>
            <a:schemeClr val="tx1"/>
          </a:solidFill>
          <a:latin typeface="+mn-lt"/>
          <a:ea typeface="+mn-ea"/>
          <a:cs typeface="+mn-cs"/>
        </a:defRPr>
      </a:lvl3pPr>
      <a:lvl4pPr marL="4248120" algn="l" defTabSz="2832080" rtl="0" eaLnBrk="1" latinLnBrk="0" hangingPunct="1">
        <a:defRPr sz="5575" kern="1200">
          <a:solidFill>
            <a:schemeClr val="tx1"/>
          </a:solidFill>
          <a:latin typeface="+mn-lt"/>
          <a:ea typeface="+mn-ea"/>
          <a:cs typeface="+mn-cs"/>
        </a:defRPr>
      </a:lvl4pPr>
      <a:lvl5pPr marL="5664159" algn="l" defTabSz="2832080" rtl="0" eaLnBrk="1" latinLnBrk="0" hangingPunct="1">
        <a:defRPr sz="5575" kern="1200">
          <a:solidFill>
            <a:schemeClr val="tx1"/>
          </a:solidFill>
          <a:latin typeface="+mn-lt"/>
          <a:ea typeface="+mn-ea"/>
          <a:cs typeface="+mn-cs"/>
        </a:defRPr>
      </a:lvl5pPr>
      <a:lvl6pPr marL="7080199" algn="l" defTabSz="2832080" rtl="0" eaLnBrk="1" latinLnBrk="0" hangingPunct="1">
        <a:defRPr sz="5575" kern="1200">
          <a:solidFill>
            <a:schemeClr val="tx1"/>
          </a:solidFill>
          <a:latin typeface="+mn-lt"/>
          <a:ea typeface="+mn-ea"/>
          <a:cs typeface="+mn-cs"/>
        </a:defRPr>
      </a:lvl6pPr>
      <a:lvl7pPr marL="8496239" algn="l" defTabSz="2832080" rtl="0" eaLnBrk="1" latinLnBrk="0" hangingPunct="1">
        <a:defRPr sz="5575" kern="1200">
          <a:solidFill>
            <a:schemeClr val="tx1"/>
          </a:solidFill>
          <a:latin typeface="+mn-lt"/>
          <a:ea typeface="+mn-ea"/>
          <a:cs typeface="+mn-cs"/>
        </a:defRPr>
      </a:lvl7pPr>
      <a:lvl8pPr marL="9912279" algn="l" defTabSz="2832080" rtl="0" eaLnBrk="1" latinLnBrk="0" hangingPunct="1">
        <a:defRPr sz="5575" kern="1200">
          <a:solidFill>
            <a:schemeClr val="tx1"/>
          </a:solidFill>
          <a:latin typeface="+mn-lt"/>
          <a:ea typeface="+mn-ea"/>
          <a:cs typeface="+mn-cs"/>
        </a:defRPr>
      </a:lvl8pPr>
      <a:lvl9pPr marL="11328319" algn="l" defTabSz="2832080" rtl="0" eaLnBrk="1" latinLnBrk="0" hangingPunct="1">
        <a:defRPr sz="5575"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hud.eu.qualtrics.com/jfe/form/SV_bDtCAUEaoEF27z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1.jpeg"/><Relationship Id="rId4" Type="http://schemas.openxmlformats.org/officeDocument/2006/relationships/hyperlink" Target="https://hud.eu.qualtrics.com/jfe/form/SV_8B8AKkYiWs2VKW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938C-9D94-4B05-979A-D39FFC457291}"/>
              </a:ext>
            </a:extLst>
          </p:cNvPr>
          <p:cNvSpPr>
            <a:spLocks noGrp="1"/>
          </p:cNvSpPr>
          <p:nvPr>
            <p:ph type="ctrTitle"/>
          </p:nvPr>
        </p:nvSpPr>
        <p:spPr>
          <a:xfrm>
            <a:off x="19841255" y="5710261"/>
            <a:ext cx="8843707" cy="17216845"/>
          </a:xfrm>
        </p:spPr>
        <p:txBody>
          <a:bodyPr anchor="b" anchorCtr="0">
            <a:normAutofit fontScale="90000"/>
          </a:bodyPr>
          <a:lstStyle/>
          <a:p>
            <a:pPr algn="ctr"/>
            <a:br>
              <a:rPr lang="en-GB" dirty="0">
                <a:solidFill>
                  <a:srgbClr val="00B0F0"/>
                </a:solidFill>
                <a:latin typeface="Calibri" panose="020F0502020204030204" pitchFamily="34" charset="0"/>
                <a:ea typeface="Calibri" panose="020F0502020204030204" pitchFamily="34" charset="0"/>
                <a:cs typeface="Times New Roman" panose="02020603050405020304" pitchFamily="18" charset="0"/>
              </a:rPr>
            </a:br>
            <a:br>
              <a:rPr lang="en-GB" dirty="0">
                <a:solidFill>
                  <a:srgbClr val="00B0F0"/>
                </a:solidFill>
                <a:latin typeface="Calibri" panose="020F0502020204030204" pitchFamily="34" charset="0"/>
                <a:ea typeface="Calibri" panose="020F0502020204030204" pitchFamily="34" charset="0"/>
                <a:cs typeface="Times New Roman" panose="02020603050405020304" pitchFamily="18" charset="0"/>
              </a:rPr>
            </a:br>
            <a:br>
              <a:rPr lang="en-GB" dirty="0">
                <a:solidFill>
                  <a:srgbClr val="00B0F0"/>
                </a:solidFill>
                <a:latin typeface="Calibri" panose="020F0502020204030204" pitchFamily="34" charset="0"/>
                <a:ea typeface="Calibri" panose="020F0502020204030204" pitchFamily="34" charset="0"/>
                <a:cs typeface="Times New Roman" panose="02020603050405020304" pitchFamily="18" charset="0"/>
              </a:rPr>
            </a:br>
            <a:r>
              <a:rPr lang="en-GB" dirty="0">
                <a:solidFill>
                  <a:srgbClr val="00B0F0"/>
                </a:solidFill>
                <a:latin typeface="Calibri" panose="020F0502020204030204" pitchFamily="34" charset="0"/>
                <a:ea typeface="Calibri" panose="020F0502020204030204" pitchFamily="34" charset="0"/>
                <a:cs typeface="Times New Roman" panose="02020603050405020304" pitchFamily="18" charset="0"/>
              </a:rPr>
              <a:t>Research!</a:t>
            </a:r>
            <a:br>
              <a:rPr lang="en-GB" dirty="0">
                <a:solidFill>
                  <a:srgbClr val="00B0F0"/>
                </a:solidFill>
                <a:latin typeface="Calibri" panose="020F0502020204030204" pitchFamily="34" charset="0"/>
                <a:ea typeface="Calibri" panose="020F0502020204030204" pitchFamily="34" charset="0"/>
                <a:cs typeface="Times New Roman" panose="02020603050405020304" pitchFamily="18" charset="0"/>
              </a:rPr>
            </a:br>
            <a:br>
              <a:rPr lang="en-GB" dirty="0">
                <a:latin typeface="Calibri" panose="020F0502020204030204" pitchFamily="34" charset="0"/>
                <a:ea typeface="Calibri" panose="020F0502020204030204" pitchFamily="34" charset="0"/>
                <a:cs typeface="Times New Roman" panose="02020603050405020304" pitchFamily="18" charset="0"/>
              </a:rPr>
            </a:br>
            <a:r>
              <a:rPr lang="en-GB" sz="4961" dirty="0">
                <a:latin typeface="Calibri" panose="020F0502020204030204" pitchFamily="34" charset="0"/>
                <a:ea typeface="Calibri" panose="020F0502020204030204" pitchFamily="34" charset="0"/>
                <a:cs typeface="Times New Roman" panose="02020603050405020304" pitchFamily="18" charset="0"/>
              </a:rPr>
              <a:t>‘</a:t>
            </a:r>
            <a:r>
              <a:rPr lang="en-GB" sz="5457" b="1" dirty="0">
                <a:latin typeface="Calibri" panose="020F0502020204030204" pitchFamily="34" charset="0"/>
                <a:ea typeface="Times New Roman" panose="02020603050405020304" pitchFamily="18" charset="0"/>
                <a:cs typeface="Calibri" panose="020F0502020204030204" pitchFamily="34" charset="0"/>
              </a:rPr>
              <a:t>The reliability and validity of the Objective Structured Clinical Examination as an assessment of capability within Advanced Practitioner Curricula’</a:t>
            </a:r>
            <a:br>
              <a:rPr lang="en-GB" sz="5457" b="1" dirty="0">
                <a:latin typeface="Calibri" panose="020F0502020204030204" pitchFamily="34" charset="0"/>
                <a:ea typeface="Times New Roman" panose="02020603050405020304" pitchFamily="18" charset="0"/>
                <a:cs typeface="Calibri" panose="020F0502020204030204" pitchFamily="34" charset="0"/>
              </a:rPr>
            </a:br>
            <a:br>
              <a:rPr lang="en-GB" sz="5457" b="1" dirty="0">
                <a:latin typeface="Calibri" panose="020F0502020204030204" pitchFamily="34" charset="0"/>
                <a:ea typeface="Times New Roman" panose="02020603050405020304" pitchFamily="18" charset="0"/>
                <a:cs typeface="Calibri" panose="020F0502020204030204" pitchFamily="34" charset="0"/>
              </a:rPr>
            </a:br>
            <a:br>
              <a:rPr lang="en-GB" sz="5457" b="1" dirty="0">
                <a:latin typeface="Calibri" panose="020F0502020204030204" pitchFamily="34" charset="0"/>
                <a:ea typeface="Times New Roman" panose="02020603050405020304" pitchFamily="18" charset="0"/>
                <a:cs typeface="Calibri" panose="020F0502020204030204" pitchFamily="34" charset="0"/>
              </a:rPr>
            </a:br>
            <a:r>
              <a:rPr lang="en-GB" sz="5457" b="1" u="sng" dirty="0">
                <a:latin typeface="Calibri" panose="020F0502020204030204" pitchFamily="34" charset="0"/>
                <a:ea typeface="Times New Roman" panose="02020603050405020304" pitchFamily="18" charset="0"/>
                <a:cs typeface="Calibri" panose="020F0502020204030204" pitchFamily="34" charset="0"/>
              </a:rPr>
              <a:t>Student Survey: </a:t>
            </a:r>
            <a:r>
              <a:rPr lang="en-GB" sz="5300" b="0" i="0" dirty="0">
                <a:solidFill>
                  <a:srgbClr val="000000"/>
                </a:solidFill>
                <a:effectLst/>
                <a:latin typeface="+mn-lt"/>
                <a:hlinkClick r:id="rId3"/>
              </a:rPr>
              <a:t>https://hud.eu.qualtrics.com/jfe/form/SV_bDtCAUEaoEF27zM</a:t>
            </a:r>
            <a:r>
              <a:rPr lang="en-GB" sz="5300" b="0" i="0" dirty="0">
                <a:solidFill>
                  <a:srgbClr val="000000"/>
                </a:solidFill>
                <a:effectLst/>
                <a:latin typeface="+mn-lt"/>
              </a:rPr>
              <a:t> </a:t>
            </a:r>
            <a:br>
              <a:rPr lang="en-GB" sz="5300" b="0" i="0" dirty="0">
                <a:solidFill>
                  <a:srgbClr val="000000"/>
                </a:solidFill>
                <a:effectLst/>
                <a:latin typeface="+mn-lt"/>
              </a:rPr>
            </a:br>
            <a:br>
              <a:rPr lang="en-GB" sz="5300" b="0" i="0" dirty="0">
                <a:solidFill>
                  <a:srgbClr val="000000"/>
                </a:solidFill>
                <a:effectLst/>
                <a:latin typeface="+mn-lt"/>
              </a:rPr>
            </a:br>
            <a:br>
              <a:rPr lang="en-GB" sz="5300" b="0" i="0" dirty="0">
                <a:solidFill>
                  <a:srgbClr val="000000"/>
                </a:solidFill>
                <a:effectLst/>
                <a:latin typeface="+mn-lt"/>
              </a:rPr>
            </a:br>
            <a:br>
              <a:rPr lang="en-GB" sz="5300" b="1" i="0" u="sng" dirty="0">
                <a:solidFill>
                  <a:srgbClr val="000000"/>
                </a:solidFill>
                <a:effectLst/>
                <a:latin typeface="+mn-lt"/>
              </a:rPr>
            </a:br>
            <a:r>
              <a:rPr lang="en-GB" sz="5300" b="1" i="0" u="sng" dirty="0">
                <a:solidFill>
                  <a:srgbClr val="000000"/>
                </a:solidFill>
                <a:effectLst/>
                <a:latin typeface="+mn-lt"/>
              </a:rPr>
              <a:t>Educator Survey:</a:t>
            </a:r>
            <a:br>
              <a:rPr lang="en-GB" sz="5300" b="1" i="0" u="sng" dirty="0">
                <a:solidFill>
                  <a:srgbClr val="000000"/>
                </a:solidFill>
                <a:effectLst/>
                <a:latin typeface="+mn-lt"/>
              </a:rPr>
            </a:br>
            <a:r>
              <a:rPr lang="en-GB" sz="5300" b="0" i="0" dirty="0">
                <a:solidFill>
                  <a:srgbClr val="000000"/>
                </a:solidFill>
                <a:effectLst/>
                <a:latin typeface="+mn-lt"/>
                <a:hlinkClick r:id="rId4"/>
              </a:rPr>
              <a:t>https://hud.eu.qualtrics.com/jfe/form/SV_8B8AKkYiWs2VKWG</a:t>
            </a:r>
            <a:r>
              <a:rPr lang="en-GB" sz="5300" b="0" i="0" dirty="0">
                <a:solidFill>
                  <a:srgbClr val="000000"/>
                </a:solidFill>
                <a:effectLst/>
                <a:latin typeface="+mn-lt"/>
              </a:rPr>
              <a:t> </a:t>
            </a:r>
            <a:br>
              <a:rPr lang="en-GB" sz="5300" b="0" i="0" dirty="0">
                <a:solidFill>
                  <a:srgbClr val="000000"/>
                </a:solidFill>
                <a:effectLst/>
                <a:latin typeface="+mn-lt"/>
              </a:rPr>
            </a:br>
            <a:br>
              <a:rPr lang="en-GB" sz="4465" dirty="0">
                <a:latin typeface="Times New Roman" panose="02020603050405020304" pitchFamily="18" charset="0"/>
                <a:ea typeface="Times New Roman" panose="02020603050405020304" pitchFamily="18" charset="0"/>
              </a:rPr>
            </a:br>
            <a:r>
              <a:rPr lang="en-GB" sz="4465" b="1" dirty="0">
                <a:latin typeface="Arial" panose="020B0604020202020204" pitchFamily="34" charset="0"/>
                <a:ea typeface="Times New Roman" panose="02020603050405020304" pitchFamily="18" charset="0"/>
                <a:cs typeface="Times New Roman" panose="02020603050405020304" pitchFamily="18" charset="0"/>
              </a:rPr>
              <a:t> </a:t>
            </a:r>
            <a:br>
              <a:rPr lang="en-GB" sz="4465" dirty="0">
                <a:latin typeface="Times New Roman" panose="02020603050405020304" pitchFamily="18" charset="0"/>
                <a:ea typeface="Times New Roman" panose="02020603050405020304" pitchFamily="18" charset="0"/>
              </a:rPr>
            </a:br>
            <a:br>
              <a:rPr lang="en-GB" dirty="0">
                <a:latin typeface="Calibri" panose="020F0502020204030204" pitchFamily="34" charset="0"/>
                <a:ea typeface="Calibri" panose="020F0502020204030204" pitchFamily="34" charset="0"/>
                <a:cs typeface="Times New Roman" panose="02020603050405020304" pitchFamily="18" charset="0"/>
              </a:rPr>
            </a:br>
            <a:endParaRPr lang="en-US" sz="23811" dirty="0"/>
          </a:p>
        </p:txBody>
      </p:sp>
      <p:pic>
        <p:nvPicPr>
          <p:cNvPr id="14" name="Picture Placeholder 13" descr="Data Points Digital background">
            <a:extLst>
              <a:ext uri="{FF2B5EF4-FFF2-40B4-BE49-F238E27FC236}">
                <a16:creationId xmlns:a16="http://schemas.microsoft.com/office/drawing/2014/main" id="{9A8AD548-922D-4E1D-B19C-5F6E808B8160}"/>
              </a:ext>
            </a:extLst>
          </p:cNvPr>
          <p:cNvPicPr>
            <a:picLocks noGrp="1" noChangeAspect="1"/>
          </p:cNvPicPr>
          <p:nvPr>
            <p:ph type="pic" sz="quarter" idx="13"/>
          </p:nvPr>
        </p:nvPicPr>
        <p:blipFill rotWithShape="1">
          <a:blip r:embed="rId5" cstate="screen">
            <a:extLst>
              <a:ext uri="{28A0092B-C50C-407E-A947-70E740481C1C}">
                <a14:useLocalDpi xmlns:a14="http://schemas.microsoft.com/office/drawing/2010/main" val="0"/>
              </a:ext>
            </a:extLst>
          </a:blip>
          <a:srcRect l="9944" r="9944"/>
          <a:stretch/>
        </p:blipFill>
        <p:spPr/>
      </p:pic>
      <p:sp>
        <p:nvSpPr>
          <p:cNvPr id="7" name="TextBox 6">
            <a:extLst>
              <a:ext uri="{FF2B5EF4-FFF2-40B4-BE49-F238E27FC236}">
                <a16:creationId xmlns:a16="http://schemas.microsoft.com/office/drawing/2014/main" id="{31540181-1D5C-E7DE-A05E-D8629C26D4C8}"/>
              </a:ext>
            </a:extLst>
          </p:cNvPr>
          <p:cNvSpPr txBox="1"/>
          <p:nvPr/>
        </p:nvSpPr>
        <p:spPr>
          <a:xfrm>
            <a:off x="1555326" y="5710261"/>
            <a:ext cx="15238267" cy="7422609"/>
          </a:xfrm>
          <a:prstGeom prst="rect">
            <a:avLst/>
          </a:prstGeom>
          <a:noFill/>
        </p:spPr>
        <p:txBody>
          <a:bodyPr wrap="square">
            <a:spAutoFit/>
          </a:bodyPr>
          <a:lstStyle/>
          <a:p>
            <a:pPr algn="ctr">
              <a:lnSpc>
                <a:spcPct val="107000"/>
              </a:lnSpc>
              <a:spcAft>
                <a:spcPts val="1984"/>
              </a:spcAft>
            </a:pPr>
            <a:r>
              <a:rPr lang="en-GB" sz="5400"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We are looking to explore experiences of OSCE assessment for students and educators who have been involved in assessment or examination of OSCE’s as part of an Advanced Practice programme in the UK</a:t>
            </a:r>
            <a:r>
              <a:rPr lang="en-GB" sz="5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p>
          <a:p>
            <a:pPr algn="ctr">
              <a:lnSpc>
                <a:spcPct val="107000"/>
              </a:lnSpc>
              <a:spcAft>
                <a:spcPts val="1984"/>
              </a:spcAft>
            </a:pPr>
            <a:r>
              <a:rPr lang="en-GB" sz="5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If you are interested in taking part please click on the survey link opposite.</a:t>
            </a:r>
          </a:p>
        </p:txBody>
      </p:sp>
    </p:spTree>
    <p:extLst>
      <p:ext uri="{BB962C8B-B14F-4D97-AF65-F5344CB8AC3E}">
        <p14:creationId xmlns:p14="http://schemas.microsoft.com/office/powerpoint/2010/main" val="752814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4BDDCE95-44F6-E566-31A6-0D8AC6C5820A}"/>
              </a:ext>
            </a:extLst>
          </p:cNvPr>
          <p:cNvPicPr>
            <a:picLocks noChangeAspect="1"/>
          </p:cNvPicPr>
          <p:nvPr/>
        </p:nvPicPr>
        <p:blipFill>
          <a:blip r:embed="rId2"/>
          <a:stretch>
            <a:fillRect/>
          </a:stretch>
        </p:blipFill>
        <p:spPr>
          <a:xfrm>
            <a:off x="27656827" y="136734"/>
            <a:ext cx="2583461" cy="3245340"/>
          </a:xfrm>
          <a:prstGeom prst="rect">
            <a:avLst/>
          </a:prstGeom>
          <a:ln>
            <a:solidFill>
              <a:schemeClr val="accent5">
                <a:lumMod val="75000"/>
              </a:schemeClr>
            </a:solidFill>
          </a:ln>
          <a:scene3d>
            <a:camera prst="orthographicFront"/>
            <a:lightRig rig="threePt" dir="t"/>
          </a:scene3d>
          <a:sp3d>
            <a:bevelT/>
          </a:sp3d>
        </p:spPr>
      </p:pic>
      <p:sp>
        <p:nvSpPr>
          <p:cNvPr id="16" name="TextBox 15">
            <a:extLst>
              <a:ext uri="{FF2B5EF4-FFF2-40B4-BE49-F238E27FC236}">
                <a16:creationId xmlns:a16="http://schemas.microsoft.com/office/drawing/2014/main" id="{277E46ED-AF14-633B-2E86-A886149AE5B2}"/>
              </a:ext>
            </a:extLst>
          </p:cNvPr>
          <p:cNvSpPr txBox="1"/>
          <p:nvPr/>
        </p:nvSpPr>
        <p:spPr>
          <a:xfrm>
            <a:off x="4846319" y="1627748"/>
            <a:ext cx="22736307" cy="1754326"/>
          </a:xfrm>
          <a:prstGeom prst="rect">
            <a:avLst/>
          </a:prstGeom>
          <a:solidFill>
            <a:schemeClr val="accent5">
              <a:lumMod val="20000"/>
              <a:lumOff val="80000"/>
            </a:schemeClr>
          </a:solidFill>
          <a:ln>
            <a:solidFill>
              <a:schemeClr val="accent5">
                <a:lumMod val="60000"/>
                <a:lumOff val="40000"/>
              </a:schemeClr>
            </a:solidFill>
          </a:ln>
          <a:scene3d>
            <a:camera prst="orthographicFront"/>
            <a:lightRig rig="threePt" dir="t"/>
          </a:scene3d>
          <a:sp3d>
            <a:bevelT prst="angle"/>
          </a:sp3d>
        </p:spPr>
        <p:txBody>
          <a:bodyPr wrap="square">
            <a:spAutoFit/>
          </a:bodyPr>
          <a:lstStyle/>
          <a:p>
            <a:pPr algn="ctr"/>
            <a:r>
              <a:rPr lang="en-GB" sz="5400" dirty="0">
                <a:latin typeface="Arial" panose="020B0604020202020204" pitchFamily="34" charset="0"/>
                <a:cs typeface="Arial" panose="020B0604020202020204" pitchFamily="34" charset="0"/>
              </a:rPr>
              <a:t>The reliability and validity of </a:t>
            </a:r>
            <a:r>
              <a:rPr lang="en-GB" sz="5400">
                <a:latin typeface="Arial" panose="020B0604020202020204" pitchFamily="34" charset="0"/>
                <a:cs typeface="Arial" panose="020B0604020202020204" pitchFamily="34" charset="0"/>
              </a:rPr>
              <a:t>the Objective </a:t>
            </a:r>
            <a:r>
              <a:rPr lang="en-GB" sz="5400" dirty="0">
                <a:latin typeface="Arial" panose="020B0604020202020204" pitchFamily="34" charset="0"/>
                <a:cs typeface="Arial" panose="020B0604020202020204" pitchFamily="34" charset="0"/>
              </a:rPr>
              <a:t>Structured Clinical Examination as an assessment of capability within Advanced Practitioner Curricula’</a:t>
            </a:r>
          </a:p>
        </p:txBody>
      </p:sp>
      <p:sp>
        <p:nvSpPr>
          <p:cNvPr id="18" name="TextBox 17">
            <a:extLst>
              <a:ext uri="{FF2B5EF4-FFF2-40B4-BE49-F238E27FC236}">
                <a16:creationId xmlns:a16="http://schemas.microsoft.com/office/drawing/2014/main" id="{80BD543C-8587-7DDD-FAD3-4374EE488DD5}"/>
              </a:ext>
            </a:extLst>
          </p:cNvPr>
          <p:cNvSpPr txBox="1"/>
          <p:nvPr/>
        </p:nvSpPr>
        <p:spPr>
          <a:xfrm>
            <a:off x="4846321" y="134097"/>
            <a:ext cx="22736306" cy="1466427"/>
          </a:xfrm>
          <a:prstGeom prst="rect">
            <a:avLst/>
          </a:prstGeom>
          <a:solidFill>
            <a:srgbClr val="7030A0"/>
          </a:solidFill>
          <a:scene3d>
            <a:camera prst="orthographicFront"/>
            <a:lightRig rig="threePt" dir="t"/>
          </a:scene3d>
          <a:sp3d>
            <a:bevelT prst="angle"/>
          </a:sp3d>
        </p:spPr>
        <p:txBody>
          <a:bodyPr wrap="square">
            <a:spAutoFit/>
          </a:bodyPr>
          <a:lstStyle/>
          <a:p>
            <a:pPr algn="ctr"/>
            <a:r>
              <a:rPr lang="en-GB" sz="8929" b="1" dirty="0">
                <a:ln w="22225">
                  <a:solidFill>
                    <a:schemeClr val="accent2"/>
                  </a:solidFill>
                  <a:prstDash val="solid"/>
                </a:ln>
                <a:solidFill>
                  <a:schemeClr val="accent2">
                    <a:lumMod val="40000"/>
                    <a:lumOff val="60000"/>
                  </a:schemeClr>
                </a:solidFill>
                <a:effectLst>
                  <a:glow rad="228600">
                    <a:schemeClr val="accent5">
                      <a:satMod val="175000"/>
                      <a:alpha val="40000"/>
                    </a:schemeClr>
                  </a:glow>
                </a:effectLst>
                <a:latin typeface="Kristen ITC" panose="03050502040202030202" pitchFamily="66" charset="0"/>
                <a:cs typeface="Arial" panose="020B0604020202020204" pitchFamily="34" charset="0"/>
              </a:rPr>
              <a:t>Outwitting Spine Chilling Examinations</a:t>
            </a:r>
          </a:p>
        </p:txBody>
      </p:sp>
      <p:pic>
        <p:nvPicPr>
          <p:cNvPr id="28" name="Picture 27">
            <a:extLst>
              <a:ext uri="{FF2B5EF4-FFF2-40B4-BE49-F238E27FC236}">
                <a16:creationId xmlns:a16="http://schemas.microsoft.com/office/drawing/2014/main" id="{70E9865A-A872-C415-6D0F-EA1EE2A5C87C}"/>
              </a:ext>
            </a:extLst>
          </p:cNvPr>
          <p:cNvPicPr>
            <a:picLocks noChangeAspect="1"/>
          </p:cNvPicPr>
          <p:nvPr/>
        </p:nvPicPr>
        <p:blipFill>
          <a:blip r:embed="rId3"/>
          <a:stretch>
            <a:fillRect/>
          </a:stretch>
        </p:blipFill>
        <p:spPr>
          <a:xfrm>
            <a:off x="102479" y="163492"/>
            <a:ext cx="4846320" cy="1251968"/>
          </a:xfrm>
          <a:prstGeom prst="rect">
            <a:avLst/>
          </a:prstGeom>
        </p:spPr>
      </p:pic>
      <p:sp>
        <p:nvSpPr>
          <p:cNvPr id="29" name="TextBox 28">
            <a:extLst>
              <a:ext uri="{FF2B5EF4-FFF2-40B4-BE49-F238E27FC236}">
                <a16:creationId xmlns:a16="http://schemas.microsoft.com/office/drawing/2014/main" id="{1E27DA41-33D2-8CF0-575F-5977A693FA12}"/>
              </a:ext>
            </a:extLst>
          </p:cNvPr>
          <p:cNvSpPr txBox="1"/>
          <p:nvPr/>
        </p:nvSpPr>
        <p:spPr>
          <a:xfrm>
            <a:off x="0" y="1613815"/>
            <a:ext cx="4795050" cy="1754326"/>
          </a:xfrm>
          <a:prstGeom prst="rect">
            <a:avLst/>
          </a:prstGeom>
          <a:solidFill>
            <a:srgbClr val="33CCCC"/>
          </a:solidFill>
          <a:scene3d>
            <a:camera prst="orthographicFront"/>
            <a:lightRig rig="threePt" dir="t"/>
          </a:scene3d>
          <a:sp3d>
            <a:bevelT prst="angle"/>
          </a:sp3d>
        </p:spPr>
        <p:txBody>
          <a:bodyPr wrap="square" rtlCol="0">
            <a:spAutoFit/>
          </a:bodyPr>
          <a:lstStyle/>
          <a:p>
            <a:pPr algn="ctr"/>
            <a:r>
              <a:rPr lang="en-GB" sz="3600" b="1" dirty="0">
                <a:solidFill>
                  <a:srgbClr val="002060"/>
                </a:solidFill>
                <a:latin typeface="Arial" panose="020B0604020202020204" pitchFamily="34" charset="0"/>
                <a:cs typeface="Arial" panose="020B0604020202020204" pitchFamily="34" charset="0"/>
              </a:rPr>
              <a:t>The Evolving Role of Education in Advancing Practice </a:t>
            </a:r>
          </a:p>
        </p:txBody>
      </p:sp>
      <p:pic>
        <p:nvPicPr>
          <p:cNvPr id="44" name="Picture 43">
            <a:extLst>
              <a:ext uri="{FF2B5EF4-FFF2-40B4-BE49-F238E27FC236}">
                <a16:creationId xmlns:a16="http://schemas.microsoft.com/office/drawing/2014/main" id="{A999F31F-6929-CD5B-9E8B-AB8407A20D19}"/>
              </a:ext>
            </a:extLst>
          </p:cNvPr>
          <p:cNvPicPr>
            <a:picLocks noChangeAspect="1"/>
          </p:cNvPicPr>
          <p:nvPr/>
        </p:nvPicPr>
        <p:blipFill>
          <a:blip r:embed="rId4"/>
          <a:stretch>
            <a:fillRect/>
          </a:stretch>
        </p:blipFill>
        <p:spPr>
          <a:xfrm>
            <a:off x="22232348" y="3534511"/>
            <a:ext cx="6852460" cy="2619543"/>
          </a:xfrm>
          <a:prstGeom prst="rect">
            <a:avLst/>
          </a:prstGeom>
          <a:scene3d>
            <a:camera prst="orthographicFront"/>
            <a:lightRig rig="threePt" dir="t"/>
          </a:scene3d>
          <a:sp3d>
            <a:bevelT prst="angle"/>
          </a:sp3d>
        </p:spPr>
      </p:pic>
      <p:sp>
        <p:nvSpPr>
          <p:cNvPr id="48" name="TextBox 47">
            <a:extLst>
              <a:ext uri="{FF2B5EF4-FFF2-40B4-BE49-F238E27FC236}">
                <a16:creationId xmlns:a16="http://schemas.microsoft.com/office/drawing/2014/main" id="{D940C37A-00F5-4043-D5C4-533C0A0812C9}"/>
              </a:ext>
            </a:extLst>
          </p:cNvPr>
          <p:cNvSpPr txBox="1"/>
          <p:nvPr/>
        </p:nvSpPr>
        <p:spPr>
          <a:xfrm>
            <a:off x="10739094" y="3451812"/>
            <a:ext cx="10556084" cy="10243573"/>
          </a:xfrm>
          <a:prstGeom prst="rect">
            <a:avLst/>
          </a:prstGeom>
          <a:solidFill>
            <a:srgbClr val="FF6161"/>
          </a:solidFill>
          <a:scene3d>
            <a:camera prst="orthographicFront"/>
            <a:lightRig rig="threePt" dir="t"/>
          </a:scene3d>
          <a:sp3d>
            <a:bevelT prst="angle"/>
          </a:sp3d>
        </p:spPr>
        <p:txBody>
          <a:bodyPr wrap="square" rtlCol="0">
            <a:spAutoFit/>
          </a:bodyPr>
          <a:lstStyle/>
          <a:p>
            <a:r>
              <a:rPr lang="en-GB" sz="6000" b="1" dirty="0">
                <a:solidFill>
                  <a:srgbClr val="002060"/>
                </a:solidFill>
                <a:latin typeface="Arial" panose="020B0604020202020204" pitchFamily="34" charset="0"/>
                <a:ea typeface="Times New Roman" panose="02020603050405020304" pitchFamily="18" charset="0"/>
                <a:cs typeface="Arial" panose="020B0604020202020204" pitchFamily="34" charset="0"/>
              </a:rPr>
              <a:t>AIM</a:t>
            </a:r>
          </a:p>
          <a:p>
            <a:endParaRPr lang="en-GB" sz="6000" b="1" dirty="0">
              <a:solidFill>
                <a:srgbClr val="002060"/>
              </a:solidFill>
              <a:latin typeface="Arial" panose="020B0604020202020204" pitchFamily="34" charset="0"/>
              <a:ea typeface="Times New Roman" panose="02020603050405020304" pitchFamily="18" charset="0"/>
              <a:cs typeface="Arial" panose="020B0604020202020204" pitchFamily="34" charset="0"/>
            </a:endParaRPr>
          </a:p>
          <a:p>
            <a:pPr marL="457200" indent="-457200">
              <a:buFont typeface="Arial" panose="020B0604020202020204" pitchFamily="34" charset="0"/>
              <a:buChar char="•"/>
            </a:pPr>
            <a:r>
              <a:rPr lang="en-GB" sz="5500" dirty="0">
                <a:solidFill>
                  <a:srgbClr val="002060"/>
                </a:solidFill>
                <a:latin typeface="Arial" panose="020B0604020202020204" pitchFamily="34" charset="0"/>
                <a:ea typeface="Times New Roman" panose="02020603050405020304" pitchFamily="18" charset="0"/>
                <a:cs typeface="Arial" panose="020B0604020202020204" pitchFamily="34" charset="0"/>
              </a:rPr>
              <a:t>To evaluate advanced practice students and educators experiences of OSCE assessment in advanced practice programmes in the UK.</a:t>
            </a:r>
          </a:p>
          <a:p>
            <a:endParaRPr lang="en-GB" sz="5500" dirty="0">
              <a:solidFill>
                <a:srgbClr val="002060"/>
              </a:solidFill>
              <a:latin typeface="Arial" panose="020B0604020202020204" pitchFamily="34" charset="0"/>
              <a:ea typeface="Times New Roman" panose="02020603050405020304" pitchFamily="18" charset="0"/>
              <a:cs typeface="Arial" panose="020B0604020202020204" pitchFamily="34" charset="0"/>
            </a:endParaRPr>
          </a:p>
          <a:p>
            <a:pPr marL="571500" indent="-571500">
              <a:buFont typeface="Arial" panose="020B0604020202020204" pitchFamily="34" charset="0"/>
              <a:buChar char="•"/>
            </a:pPr>
            <a:r>
              <a:rPr lang="en-GB" sz="5500" dirty="0">
                <a:solidFill>
                  <a:srgbClr val="002060"/>
                </a:solidFill>
                <a:latin typeface="Arial" panose="020B0604020202020204" pitchFamily="34" charset="0"/>
                <a:ea typeface="Times New Roman" panose="02020603050405020304" pitchFamily="18" charset="0"/>
                <a:cs typeface="Arial" panose="020B0604020202020204" pitchFamily="34" charset="0"/>
              </a:rPr>
              <a:t>From this research feedback we aim to develop equitable and fair assessments</a:t>
            </a:r>
          </a:p>
          <a:p>
            <a:pPr algn="ctr"/>
            <a:endParaRPr lang="en-GB" sz="4465" dirty="0">
              <a:solidFill>
                <a:srgbClr val="00B050"/>
              </a:solidFill>
              <a:latin typeface="Arial" panose="020B0604020202020204" pitchFamily="34" charset="0"/>
              <a:ea typeface="Times New Roman" panose="02020603050405020304" pitchFamily="18" charset="0"/>
              <a:cs typeface="Arial" panose="020B0604020202020204" pitchFamily="34" charset="0"/>
            </a:endParaRPr>
          </a:p>
        </p:txBody>
      </p:sp>
      <p:pic>
        <p:nvPicPr>
          <p:cNvPr id="49" name="Picture 48">
            <a:extLst>
              <a:ext uri="{FF2B5EF4-FFF2-40B4-BE49-F238E27FC236}">
                <a16:creationId xmlns:a16="http://schemas.microsoft.com/office/drawing/2014/main" id="{7896C1C3-3808-D855-9FB2-162C34E9B87F}"/>
              </a:ext>
            </a:extLst>
          </p:cNvPr>
          <p:cNvPicPr>
            <a:picLocks noChangeAspect="1"/>
          </p:cNvPicPr>
          <p:nvPr/>
        </p:nvPicPr>
        <p:blipFill>
          <a:blip r:embed="rId5"/>
          <a:stretch>
            <a:fillRect/>
          </a:stretch>
        </p:blipFill>
        <p:spPr>
          <a:xfrm rot="10800000" flipH="1" flipV="1">
            <a:off x="19512499" y="3597806"/>
            <a:ext cx="1334533" cy="1192853"/>
          </a:xfrm>
          <a:prstGeom prst="rect">
            <a:avLst/>
          </a:prstGeom>
        </p:spPr>
      </p:pic>
      <p:sp>
        <p:nvSpPr>
          <p:cNvPr id="50" name="TextBox 49">
            <a:extLst>
              <a:ext uri="{FF2B5EF4-FFF2-40B4-BE49-F238E27FC236}">
                <a16:creationId xmlns:a16="http://schemas.microsoft.com/office/drawing/2014/main" id="{50FD7CE2-6212-EC03-B7A4-C0EAFA91A9E4}"/>
              </a:ext>
            </a:extLst>
          </p:cNvPr>
          <p:cNvSpPr txBox="1"/>
          <p:nvPr/>
        </p:nvSpPr>
        <p:spPr>
          <a:xfrm>
            <a:off x="-25892" y="3465211"/>
            <a:ext cx="10428552" cy="17881818"/>
          </a:xfrm>
          <a:prstGeom prst="rect">
            <a:avLst/>
          </a:prstGeom>
          <a:solidFill>
            <a:srgbClr val="85DFFF"/>
          </a:solidFill>
          <a:scene3d>
            <a:camera prst="orthographicFront"/>
            <a:lightRig rig="threePt" dir="t"/>
          </a:scene3d>
          <a:sp3d>
            <a:bevelT prst="angle"/>
          </a:sp3d>
        </p:spPr>
        <p:txBody>
          <a:bodyPr wrap="square" rtlCol="0">
            <a:spAutoFit/>
          </a:bodyPr>
          <a:lstStyle/>
          <a:p>
            <a:r>
              <a:rPr lang="en-GB" sz="7000" b="1" dirty="0">
                <a:solidFill>
                  <a:srgbClr val="002060"/>
                </a:solidFill>
                <a:latin typeface="Arial" panose="020B0604020202020204" pitchFamily="34" charset="0"/>
                <a:ea typeface="Arial" panose="020B0604020202020204" pitchFamily="34" charset="0"/>
              </a:rPr>
              <a:t>OSCE</a:t>
            </a:r>
            <a:r>
              <a:rPr lang="en-GB" sz="6000" dirty="0">
                <a:solidFill>
                  <a:srgbClr val="002060"/>
                </a:solidFill>
                <a:latin typeface="Arial" panose="020B0604020202020204" pitchFamily="34" charset="0"/>
                <a:ea typeface="Arial" panose="020B0604020202020204" pitchFamily="34" charset="0"/>
              </a:rPr>
              <a:t> </a:t>
            </a:r>
          </a:p>
          <a:p>
            <a:endParaRPr lang="en-GB" sz="6000" dirty="0">
              <a:solidFill>
                <a:srgbClr val="002060"/>
              </a:solidFill>
              <a:latin typeface="Arial" panose="020B0604020202020204" pitchFamily="34" charset="0"/>
              <a:ea typeface="Arial" panose="020B0604020202020204" pitchFamily="34" charset="0"/>
            </a:endParaRPr>
          </a:p>
          <a:p>
            <a:pPr marL="685800" indent="-685800">
              <a:buFont typeface="Arial" panose="020B0604020202020204" pitchFamily="34" charset="0"/>
              <a:buChar char="•"/>
            </a:pPr>
            <a:r>
              <a:rPr lang="en-GB" sz="5400" dirty="0">
                <a:solidFill>
                  <a:srgbClr val="002060"/>
                </a:solidFill>
                <a:latin typeface="Arial" panose="020B0604020202020204" pitchFamily="34" charset="0"/>
                <a:ea typeface="Arial" panose="020B0604020202020204" pitchFamily="34" charset="0"/>
              </a:rPr>
              <a:t>The OSCE (Objective Structured Clinical Examination) was developed at the University of Dundee medical school in 1975 to assess the students completing specific tasks (Harden and Gleeson, 1975).</a:t>
            </a:r>
          </a:p>
          <a:p>
            <a:pPr marL="685800" indent="-685800">
              <a:buFont typeface="Arial" panose="020B0604020202020204" pitchFamily="34" charset="0"/>
              <a:buChar char="•"/>
            </a:pPr>
            <a:r>
              <a:rPr lang="en-GB" sz="5400" dirty="0">
                <a:solidFill>
                  <a:srgbClr val="002060"/>
                </a:solidFill>
                <a:latin typeface="Arial" panose="020B0604020202020204" pitchFamily="34" charset="0"/>
                <a:ea typeface="Arial" panose="020B0604020202020204" pitchFamily="34" charset="0"/>
              </a:rPr>
              <a:t>This assessment has subsequently become widely adopted within undergraduate and postgraduate nursing curricula globally.</a:t>
            </a:r>
          </a:p>
          <a:p>
            <a:pPr marL="685800" indent="-685800">
              <a:buFont typeface="Arial" panose="020B0604020202020204" pitchFamily="34" charset="0"/>
              <a:buChar char="•"/>
            </a:pPr>
            <a:r>
              <a:rPr lang="en-GB" sz="5400" dirty="0">
                <a:solidFill>
                  <a:srgbClr val="002060"/>
                </a:solidFill>
                <a:effectLst/>
                <a:latin typeface="Arial" panose="020B0604020202020204" pitchFamily="34" charset="0"/>
                <a:ea typeface="Times New Roman" panose="02020603050405020304" pitchFamily="18" charset="0"/>
              </a:rPr>
              <a:t>Higher Education Institutes (</a:t>
            </a:r>
            <a:r>
              <a:rPr lang="en-GB" sz="5400" dirty="0">
                <a:solidFill>
                  <a:srgbClr val="002060"/>
                </a:solidFill>
                <a:latin typeface="Arial" panose="020B0604020202020204" pitchFamily="34" charset="0"/>
                <a:ea typeface="Arial" panose="020B0604020202020204" pitchFamily="34" charset="0"/>
              </a:rPr>
              <a:t>HEI’s) and Advanced Practice (AP) teams across the United Kingdom identified variations in OSCE assessment. </a:t>
            </a:r>
          </a:p>
          <a:p>
            <a:pPr algn="ctr"/>
            <a:endParaRPr lang="en-GB" sz="5400" dirty="0">
              <a:solidFill>
                <a:srgbClr val="002060"/>
              </a:solidFill>
              <a:latin typeface="Arial" panose="020B0604020202020204" pitchFamily="34" charset="0"/>
              <a:ea typeface="Arial" panose="020B0604020202020204" pitchFamily="34" charset="0"/>
            </a:endParaRPr>
          </a:p>
        </p:txBody>
      </p:sp>
      <p:sp>
        <p:nvSpPr>
          <p:cNvPr id="56" name="TextBox 55">
            <a:extLst>
              <a:ext uri="{FF2B5EF4-FFF2-40B4-BE49-F238E27FC236}">
                <a16:creationId xmlns:a16="http://schemas.microsoft.com/office/drawing/2014/main" id="{09B3212C-3EBF-C6BD-F561-7956545E1142}"/>
              </a:ext>
            </a:extLst>
          </p:cNvPr>
          <p:cNvSpPr txBox="1"/>
          <p:nvPr/>
        </p:nvSpPr>
        <p:spPr>
          <a:xfrm>
            <a:off x="21909970" y="6306491"/>
            <a:ext cx="7497216" cy="3477875"/>
          </a:xfrm>
          <a:prstGeom prst="rect">
            <a:avLst/>
          </a:prstGeom>
          <a:solidFill>
            <a:srgbClr val="FFD961"/>
          </a:solidFill>
          <a:scene3d>
            <a:camera prst="orthographicFront"/>
            <a:lightRig rig="threePt" dir="t"/>
          </a:scene3d>
          <a:sp3d>
            <a:bevelT prst="angle"/>
          </a:sp3d>
        </p:spPr>
        <p:txBody>
          <a:bodyPr wrap="square">
            <a:spAutoFit/>
          </a:bodyPr>
          <a:lstStyle/>
          <a:p>
            <a:r>
              <a:rPr lang="en-GB" sz="5500" dirty="0">
                <a:highlight>
                  <a:srgbClr val="FF0000"/>
                </a:highlight>
                <a:latin typeface="Arial" panose="020B0604020202020204" pitchFamily="34" charset="0"/>
                <a:ea typeface="Times New Roman" panose="02020603050405020304" pitchFamily="18" charset="0"/>
                <a:cs typeface="Times New Roman" panose="02020603050405020304" pitchFamily="18" charset="0"/>
              </a:rPr>
              <a:t>Access the survey through the links on the Research slide</a:t>
            </a:r>
          </a:p>
          <a:p>
            <a:endParaRPr lang="en-GB" sz="5500" dirty="0"/>
          </a:p>
        </p:txBody>
      </p:sp>
      <p:sp>
        <p:nvSpPr>
          <p:cNvPr id="62" name="TextBox 61">
            <a:extLst>
              <a:ext uri="{FF2B5EF4-FFF2-40B4-BE49-F238E27FC236}">
                <a16:creationId xmlns:a16="http://schemas.microsoft.com/office/drawing/2014/main" id="{5C01AEEF-36A8-F7D8-4FE4-E59EC2CB9DBB}"/>
              </a:ext>
            </a:extLst>
          </p:cNvPr>
          <p:cNvSpPr txBox="1"/>
          <p:nvPr/>
        </p:nvSpPr>
        <p:spPr>
          <a:xfrm>
            <a:off x="10804460" y="14564978"/>
            <a:ext cx="10428553" cy="6447919"/>
          </a:xfrm>
          <a:prstGeom prst="rect">
            <a:avLst/>
          </a:prstGeom>
          <a:solidFill>
            <a:srgbClr val="92D050"/>
          </a:solidFill>
          <a:scene3d>
            <a:camera prst="orthographicFront"/>
            <a:lightRig rig="threePt" dir="t"/>
          </a:scene3d>
          <a:sp3d>
            <a:bevelT prst="angle"/>
          </a:sp3d>
        </p:spPr>
        <p:txBody>
          <a:bodyPr wrap="square" rtlCol="0">
            <a:spAutoFit/>
          </a:bodyPr>
          <a:lstStyle/>
          <a:p>
            <a:r>
              <a:rPr lang="en-GB" sz="6000" b="1" dirty="0">
                <a:solidFill>
                  <a:srgbClr val="002060"/>
                </a:solidFill>
                <a:latin typeface="Arial" panose="020B0604020202020204" pitchFamily="34" charset="0"/>
                <a:cs typeface="Arial" panose="020B0604020202020204" pitchFamily="34" charset="0"/>
              </a:rPr>
              <a:t>METHODS</a:t>
            </a:r>
          </a:p>
          <a:p>
            <a:endParaRPr lang="en-GB" sz="6000" b="1" dirty="0">
              <a:solidFill>
                <a:srgbClr val="002060"/>
              </a:solidFill>
              <a:latin typeface="Arial" panose="020B0604020202020204" pitchFamily="34" charset="0"/>
              <a:cs typeface="Arial" panose="020B0604020202020204" pitchFamily="34" charset="0"/>
            </a:endParaRPr>
          </a:p>
          <a:p>
            <a:pPr marL="685800" indent="-685800">
              <a:buFont typeface="Arial" panose="020B0604020202020204" pitchFamily="34" charset="0"/>
              <a:buChar char="•"/>
            </a:pPr>
            <a:r>
              <a:rPr lang="en-GB" sz="5500" dirty="0">
                <a:solidFill>
                  <a:srgbClr val="002060"/>
                </a:solidFill>
                <a:effectLst/>
                <a:latin typeface="Arial" panose="020B0604020202020204" pitchFamily="34" charset="0"/>
                <a:ea typeface="Times New Roman" panose="02020603050405020304" pitchFamily="18" charset="0"/>
              </a:rPr>
              <a:t>Advanced Practitioner students and HEI educators will be invited to complete an anonymous online questionnaire </a:t>
            </a:r>
          </a:p>
          <a:p>
            <a:endParaRPr lang="en-GB" dirty="0">
              <a:solidFill>
                <a:srgbClr val="002060"/>
              </a:solidFill>
            </a:endParaRPr>
          </a:p>
        </p:txBody>
      </p:sp>
      <p:pic>
        <p:nvPicPr>
          <p:cNvPr id="63" name="Picture 62">
            <a:extLst>
              <a:ext uri="{FF2B5EF4-FFF2-40B4-BE49-F238E27FC236}">
                <a16:creationId xmlns:a16="http://schemas.microsoft.com/office/drawing/2014/main" id="{F1783A20-0CA4-071D-01E0-4E617488E0D5}"/>
              </a:ext>
            </a:extLst>
          </p:cNvPr>
          <p:cNvPicPr>
            <a:picLocks noChangeAspect="1"/>
          </p:cNvPicPr>
          <p:nvPr/>
        </p:nvPicPr>
        <p:blipFill>
          <a:blip r:embed="rId6"/>
          <a:stretch>
            <a:fillRect/>
          </a:stretch>
        </p:blipFill>
        <p:spPr>
          <a:xfrm>
            <a:off x="7363184" y="3534511"/>
            <a:ext cx="2572309" cy="1319444"/>
          </a:xfrm>
          <a:prstGeom prst="rect">
            <a:avLst/>
          </a:prstGeom>
        </p:spPr>
      </p:pic>
      <p:pic>
        <p:nvPicPr>
          <p:cNvPr id="67" name="Picture 66">
            <a:extLst>
              <a:ext uri="{FF2B5EF4-FFF2-40B4-BE49-F238E27FC236}">
                <a16:creationId xmlns:a16="http://schemas.microsoft.com/office/drawing/2014/main" id="{5BA961B3-C160-447C-97EC-CD97B73214F0}"/>
              </a:ext>
            </a:extLst>
          </p:cNvPr>
          <p:cNvPicPr>
            <a:picLocks noChangeAspect="1"/>
          </p:cNvPicPr>
          <p:nvPr/>
        </p:nvPicPr>
        <p:blipFill>
          <a:blip r:embed="rId7"/>
          <a:stretch>
            <a:fillRect/>
          </a:stretch>
        </p:blipFill>
        <p:spPr>
          <a:xfrm>
            <a:off x="19110593" y="14846384"/>
            <a:ext cx="1736439" cy="1985773"/>
          </a:xfrm>
          <a:prstGeom prst="rect">
            <a:avLst/>
          </a:prstGeom>
        </p:spPr>
      </p:pic>
      <p:sp>
        <p:nvSpPr>
          <p:cNvPr id="71" name="TextBox 70">
            <a:extLst>
              <a:ext uri="{FF2B5EF4-FFF2-40B4-BE49-F238E27FC236}">
                <a16:creationId xmlns:a16="http://schemas.microsoft.com/office/drawing/2014/main" id="{942F6B2F-665C-AC2B-B9A3-E13DE8BA077B}"/>
              </a:ext>
            </a:extLst>
          </p:cNvPr>
          <p:cNvSpPr txBox="1"/>
          <p:nvPr/>
        </p:nvSpPr>
        <p:spPr>
          <a:xfrm>
            <a:off x="21631612" y="8937981"/>
            <a:ext cx="8506189" cy="12280285"/>
          </a:xfrm>
          <a:prstGeom prst="rect">
            <a:avLst/>
          </a:prstGeom>
          <a:solidFill>
            <a:schemeClr val="accent5">
              <a:lumMod val="20000"/>
              <a:lumOff val="80000"/>
            </a:schemeClr>
          </a:solidFill>
          <a:ln>
            <a:solidFill>
              <a:srgbClr val="002060"/>
            </a:solidFill>
          </a:ln>
          <a:scene3d>
            <a:camera prst="orthographicFront"/>
            <a:lightRig rig="threePt" dir="t"/>
          </a:scene3d>
          <a:sp3d>
            <a:bevelT prst="angle"/>
          </a:sp3d>
        </p:spPr>
        <p:txBody>
          <a:bodyPr wrap="square">
            <a:spAutoFit/>
          </a:bodyPr>
          <a:lstStyle/>
          <a:p>
            <a:r>
              <a:rPr lang="en-GB" sz="2400" b="1" dirty="0">
                <a:latin typeface="Arial" panose="020B0604020202020204" pitchFamily="34" charset="0"/>
                <a:ea typeface="Times New Roman" panose="02020603050405020304" pitchFamily="18" charset="0"/>
                <a:cs typeface="Arial" panose="020B0604020202020204" pitchFamily="34" charset="0"/>
              </a:rPr>
              <a:t>Research Team</a:t>
            </a:r>
            <a:r>
              <a:rPr lang="en-GB" sz="2400" b="1" dirty="0">
                <a:effectLst/>
                <a:latin typeface="Arial" panose="020B0604020202020204" pitchFamily="34" charset="0"/>
                <a:ea typeface="Times New Roman" panose="02020603050405020304" pitchFamily="18" charset="0"/>
                <a:cs typeface="Arial" panose="020B0604020202020204" pitchFamily="34" charset="0"/>
              </a:rPr>
              <a:t> </a:t>
            </a:r>
            <a:r>
              <a:rPr lang="en-GB" sz="2400" b="1" dirty="0">
                <a:latin typeface="Arial" panose="020B0604020202020204" pitchFamily="34" charset="0"/>
                <a:ea typeface="Times New Roman" panose="02020603050405020304" pitchFamily="18" charset="0"/>
                <a:cs typeface="Arial" panose="020B0604020202020204" pitchFamily="34" charset="0"/>
              </a:rPr>
              <a:t>Joint Principal Investigators: </a:t>
            </a:r>
          </a:p>
          <a:p>
            <a:endParaRPr lang="en-GB" sz="2400" b="1" dirty="0">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b="1" dirty="0">
                <a:effectLst/>
                <a:latin typeface="Arial" panose="020B0604020202020204" pitchFamily="34" charset="0"/>
                <a:ea typeface="Times New Roman" panose="02020603050405020304" pitchFamily="18" charset="0"/>
                <a:cs typeface="Arial" panose="020B0604020202020204" pitchFamily="34" charset="0"/>
              </a:rPr>
              <a:t>Colette Henderson, </a:t>
            </a:r>
            <a:r>
              <a:rPr lang="en-GB" sz="2400" dirty="0">
                <a:effectLst/>
                <a:latin typeface="Arial" panose="020B0604020202020204" pitchFamily="34" charset="0"/>
                <a:ea typeface="Times New Roman" panose="02020603050405020304" pitchFamily="18" charset="0"/>
                <a:cs typeface="Arial" panose="020B0604020202020204" pitchFamily="34" charset="0"/>
              </a:rPr>
              <a:t>University of Dundee </a:t>
            </a:r>
          </a:p>
          <a:p>
            <a:endParaRPr lang="en-GB" sz="2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en-GB" sz="2400" b="1" dirty="0">
                <a:latin typeface="Arial" panose="020B0604020202020204" pitchFamily="34" charset="0"/>
                <a:ea typeface="Times New Roman" panose="02020603050405020304" pitchFamily="18" charset="0"/>
                <a:cs typeface="Arial" panose="020B0604020202020204" pitchFamily="34" charset="0"/>
              </a:rPr>
              <a:t>P</a:t>
            </a:r>
            <a:r>
              <a:rPr lang="en-GB" sz="2400" b="1" dirty="0">
                <a:effectLst/>
                <a:latin typeface="Arial" panose="020B0604020202020204" pitchFamily="34" charset="0"/>
                <a:ea typeface="Times New Roman" panose="02020603050405020304" pitchFamily="18" charset="0"/>
                <a:cs typeface="Arial" panose="020B0604020202020204" pitchFamily="34" charset="0"/>
              </a:rPr>
              <a:t>rof Melanie Rogers</a:t>
            </a:r>
            <a:r>
              <a:rPr lang="en-GB" sz="2400" dirty="0">
                <a:effectLst/>
                <a:latin typeface="Arial" panose="020B0604020202020204" pitchFamily="34" charset="0"/>
                <a:ea typeface="Times New Roman" panose="02020603050405020304" pitchFamily="18" charset="0"/>
                <a:cs typeface="Arial" panose="020B0604020202020204" pitchFamily="34" charset="0"/>
              </a:rPr>
              <a:t>; University of Huddersfield </a:t>
            </a:r>
          </a:p>
          <a:p>
            <a:pPr algn="ctr"/>
            <a:r>
              <a:rPr lang="en-GB" sz="2400" dirty="0">
                <a:effectLst/>
                <a:latin typeface="Arial" panose="020B0604020202020204" pitchFamily="34" charset="0"/>
                <a:ea typeface="Times New Roman" panose="02020603050405020304" pitchFamily="18" charset="0"/>
                <a:cs typeface="Arial" panose="020B0604020202020204" pitchFamily="34" charset="0"/>
              </a:rPr>
              <a:t> </a:t>
            </a:r>
          </a:p>
          <a:p>
            <a:r>
              <a:rPr lang="en-GB" sz="2400" b="1" dirty="0">
                <a:effectLst/>
                <a:latin typeface="Arial" panose="020B0604020202020204" pitchFamily="34" charset="0"/>
                <a:ea typeface="Times New Roman" panose="02020603050405020304" pitchFamily="18" charset="0"/>
                <a:cs typeface="Arial" panose="020B0604020202020204" pitchFamily="34" charset="0"/>
              </a:rPr>
              <a:t>Investigators:</a:t>
            </a:r>
            <a:r>
              <a:rPr lang="en-GB" sz="2400" b="1" strike="noStrike" dirty="0">
                <a:effectLst/>
                <a:latin typeface="Arial" panose="020B0604020202020204" pitchFamily="34" charset="0"/>
                <a:ea typeface="Times New Roman" panose="02020603050405020304" pitchFamily="18" charset="0"/>
                <a:cs typeface="Arial" panose="020B0604020202020204" pitchFamily="34" charset="0"/>
              </a:rPr>
              <a:t> </a:t>
            </a:r>
            <a:endParaRPr lang="en-GB" sz="2400" b="1"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2400" b="1" dirty="0">
                <a:effectLst/>
                <a:latin typeface="Arial" panose="020B0604020202020204" pitchFamily="34" charset="0"/>
                <a:ea typeface="Calibri" panose="020F0502020204030204" pitchFamily="34" charset="0"/>
                <a:cs typeface="Arial" panose="020B0604020202020204" pitchFamily="34" charset="0"/>
              </a:rPr>
              <a:t>Angie Banks</a:t>
            </a:r>
            <a:r>
              <a:rPr lang="en-GB" sz="2400" dirty="0">
                <a:effectLst/>
                <a:latin typeface="Arial" panose="020B0604020202020204" pitchFamily="34" charset="0"/>
                <a:ea typeface="Calibri" panose="020F0502020204030204" pitchFamily="34" charset="0"/>
                <a:cs typeface="Arial" panose="020B0604020202020204" pitchFamily="34" charset="0"/>
              </a:rPr>
              <a:t>, Sheffield Hallam University</a:t>
            </a:r>
          </a:p>
          <a:p>
            <a:pPr marL="285750" indent="-285750">
              <a:buFont typeface="Arial" panose="020B0604020202020204" pitchFamily="34" charset="0"/>
              <a:buChar char="•"/>
            </a:pPr>
            <a:endParaRPr lang="en-GB" sz="24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2400" b="1" dirty="0">
                <a:effectLst/>
                <a:latin typeface="Arial" panose="020B0604020202020204" pitchFamily="34" charset="0"/>
                <a:ea typeface="Calibri" panose="020F0502020204030204" pitchFamily="34" charset="0"/>
                <a:cs typeface="Arial" panose="020B0604020202020204" pitchFamily="34" charset="0"/>
              </a:rPr>
              <a:t>Geinor Bean, </a:t>
            </a:r>
            <a:r>
              <a:rPr lang="en-GB" sz="2400" dirty="0">
                <a:effectLst/>
                <a:latin typeface="Arial" panose="020B0604020202020204" pitchFamily="34" charset="0"/>
                <a:ea typeface="Calibri" panose="020F0502020204030204" pitchFamily="34" charset="0"/>
                <a:cs typeface="Arial" panose="020B0604020202020204" pitchFamily="34" charset="0"/>
              </a:rPr>
              <a:t>Cardiff University</a:t>
            </a:r>
          </a:p>
          <a:p>
            <a:pPr marL="285750" indent="-285750">
              <a:buFont typeface="Arial" panose="020B0604020202020204" pitchFamily="34" charset="0"/>
              <a:buChar char="•"/>
            </a:pPr>
            <a:endParaRPr lang="en-GB" sz="24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2400" b="1" dirty="0">
                <a:effectLst/>
                <a:latin typeface="Arial" panose="020B0604020202020204" pitchFamily="34" charset="0"/>
                <a:ea typeface="Calibri" panose="020F0502020204030204" pitchFamily="34" charset="0"/>
                <a:cs typeface="Times New Roman" panose="02020603050405020304" pitchFamily="18" charset="0"/>
              </a:rPr>
              <a:t>Melanie Clarkson</a:t>
            </a:r>
            <a:r>
              <a:rPr lang="en-GB" sz="2400" dirty="0">
                <a:effectLst/>
                <a:latin typeface="Arial" panose="020B0604020202020204" pitchFamily="34" charset="0"/>
                <a:ea typeface="Calibri" panose="020F0502020204030204" pitchFamily="34" charset="0"/>
                <a:cs typeface="Times New Roman" panose="02020603050405020304" pitchFamily="18" charset="0"/>
              </a:rPr>
              <a:t>, Sheffield Hallam University</a:t>
            </a:r>
          </a:p>
          <a:p>
            <a:pPr marL="285750" indent="-285750">
              <a:buFont typeface="Arial" panose="020B0604020202020204" pitchFamily="34" charset="0"/>
              <a:buChar char="•"/>
            </a:pP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2400" b="1" dirty="0">
                <a:effectLst/>
                <a:latin typeface="Arial" panose="020B0604020202020204" pitchFamily="34" charset="0"/>
                <a:ea typeface="Calibri" panose="020F0502020204030204" pitchFamily="34" charset="0"/>
                <a:cs typeface="Arial" panose="020B0604020202020204" pitchFamily="34" charset="0"/>
              </a:rPr>
              <a:t>Pete Daffada, </a:t>
            </a:r>
            <a:r>
              <a:rPr lang="en-GB" sz="2400" dirty="0">
                <a:effectLst/>
                <a:latin typeface="Arial" panose="020B0604020202020204" pitchFamily="34" charset="0"/>
                <a:ea typeface="Calibri" panose="020F0502020204030204" pitchFamily="34" charset="0"/>
                <a:cs typeface="Arial" panose="020B0604020202020204" pitchFamily="34" charset="0"/>
              </a:rPr>
              <a:t>Cardiff University</a:t>
            </a:r>
          </a:p>
          <a:p>
            <a:pPr marL="285750" indent="-285750">
              <a:buFont typeface="Arial" panose="020B0604020202020204" pitchFamily="34" charset="0"/>
              <a:buChar char="•"/>
            </a:pPr>
            <a:endParaRPr lang="en-GB" sz="24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2400" b="1" dirty="0">
                <a:effectLst/>
                <a:latin typeface="Arial" panose="020B0604020202020204" pitchFamily="34" charset="0"/>
                <a:ea typeface="Calibri" panose="020F0502020204030204" pitchFamily="34" charset="0"/>
                <a:cs typeface="Arial" panose="020B0604020202020204" pitchFamily="34" charset="0"/>
              </a:rPr>
              <a:t>Lizanne Hamilton-Smith, </a:t>
            </a:r>
            <a:r>
              <a:rPr lang="en-GB" sz="2400" dirty="0">
                <a:effectLst/>
                <a:latin typeface="Arial" panose="020B0604020202020204" pitchFamily="34" charset="0"/>
                <a:ea typeface="Calibri" panose="020F0502020204030204" pitchFamily="34" charset="0"/>
                <a:cs typeface="Arial" panose="020B0604020202020204" pitchFamily="34" charset="0"/>
              </a:rPr>
              <a:t>University of Highlands and Islands</a:t>
            </a:r>
          </a:p>
          <a:p>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2400" b="1" dirty="0">
                <a:effectLst/>
                <a:latin typeface="Arial" panose="020B0604020202020204" pitchFamily="34" charset="0"/>
                <a:ea typeface="Calibri" panose="020F0502020204030204" pitchFamily="34" charset="0"/>
                <a:cs typeface="Arial" panose="020B0604020202020204" pitchFamily="34" charset="0"/>
              </a:rPr>
              <a:t>Dr. Kate Goodhand, </a:t>
            </a:r>
            <a:r>
              <a:rPr lang="en-GB" sz="2400" dirty="0">
                <a:effectLst/>
                <a:latin typeface="Arial" panose="020B0604020202020204" pitchFamily="34" charset="0"/>
                <a:ea typeface="Calibri" panose="020F0502020204030204" pitchFamily="34" charset="0"/>
                <a:cs typeface="Arial" panose="020B0604020202020204" pitchFamily="34" charset="0"/>
              </a:rPr>
              <a:t>Robert Gordon University</a:t>
            </a:r>
          </a:p>
          <a:p>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2400" b="1" dirty="0">
                <a:effectLst/>
                <a:latin typeface="Arial" panose="020B0604020202020204" pitchFamily="34" charset="0"/>
                <a:ea typeface="Calibri" panose="020F0502020204030204" pitchFamily="34" charset="0"/>
                <a:cs typeface="Arial" panose="020B0604020202020204" pitchFamily="34" charset="0"/>
              </a:rPr>
              <a:t>Dr. Anna Jones, </a:t>
            </a:r>
            <a:r>
              <a:rPr lang="en-GB" sz="2400" dirty="0">
                <a:effectLst/>
                <a:latin typeface="Arial" panose="020B0604020202020204" pitchFamily="34" charset="0"/>
                <a:ea typeface="Calibri" panose="020F0502020204030204" pitchFamily="34" charset="0"/>
                <a:cs typeface="Arial" panose="020B0604020202020204" pitchFamily="34" charset="0"/>
              </a:rPr>
              <a:t>Cardiff University</a:t>
            </a:r>
          </a:p>
          <a:p>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2400" b="1" dirty="0">
                <a:effectLst/>
                <a:latin typeface="Arial" panose="020B0604020202020204" pitchFamily="34" charset="0"/>
                <a:ea typeface="Calibri" panose="020F0502020204030204" pitchFamily="34" charset="0"/>
                <a:cs typeface="Arial" panose="020B0604020202020204" pitchFamily="34" charset="0"/>
              </a:rPr>
              <a:t>Angharad Ladd</a:t>
            </a:r>
            <a:r>
              <a:rPr lang="en-GB" sz="2400" dirty="0">
                <a:effectLst/>
                <a:latin typeface="Arial" panose="020B0604020202020204" pitchFamily="34" charset="0"/>
                <a:ea typeface="Calibri" panose="020F0502020204030204" pitchFamily="34" charset="0"/>
                <a:cs typeface="Arial" panose="020B0604020202020204" pitchFamily="34" charset="0"/>
              </a:rPr>
              <a:t>, Swansea University</a:t>
            </a:r>
          </a:p>
          <a:p>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Arial" panose="020B0604020202020204" pitchFamily="34" charset="0"/>
              <a:buChar char="•"/>
            </a:pPr>
            <a:r>
              <a:rPr lang="en-GB" sz="2400" b="1" dirty="0">
                <a:effectLst/>
                <a:latin typeface="Arial" panose="020B0604020202020204" pitchFamily="34" charset="0"/>
                <a:ea typeface="Calibri" panose="020F0502020204030204" pitchFamily="34" charset="0"/>
                <a:cs typeface="Arial" panose="020B0604020202020204" pitchFamily="34" charset="0"/>
              </a:rPr>
              <a:t>Dr. Kevin Stirling, </a:t>
            </a:r>
            <a:r>
              <a:rPr lang="en-GB" sz="2400" dirty="0">
                <a:effectLst/>
                <a:latin typeface="Arial" panose="020B0604020202020204" pitchFamily="34" charset="0"/>
                <a:ea typeface="Calibri" panose="020F0502020204030204" pitchFamily="34" charset="0"/>
                <a:cs typeface="Arial" panose="020B0604020202020204" pitchFamily="34" charset="0"/>
              </a:rPr>
              <a:t>University of Dundee</a:t>
            </a:r>
          </a:p>
          <a:p>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2400" b="1" dirty="0">
                <a:effectLst/>
                <a:latin typeface="Arial" panose="020B0604020202020204" pitchFamily="34" charset="0"/>
                <a:ea typeface="Calibri" panose="020F0502020204030204" pitchFamily="34" charset="0"/>
                <a:cs typeface="Arial" panose="020B0604020202020204" pitchFamily="34" charset="0"/>
              </a:rPr>
              <a:t>Ann Sunderland, </a:t>
            </a:r>
            <a:r>
              <a:rPr lang="en-GB" sz="2400" dirty="0">
                <a:effectLst/>
                <a:latin typeface="Arial" panose="020B0604020202020204" pitchFamily="34" charset="0"/>
                <a:ea typeface="Calibri" panose="020F0502020204030204" pitchFamily="34" charset="0"/>
                <a:cs typeface="Arial" panose="020B0604020202020204" pitchFamily="34" charset="0"/>
              </a:rPr>
              <a:t>University of Huddersfield and Sheffield Hallam</a:t>
            </a:r>
          </a:p>
          <a:p>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2400" b="1" dirty="0">
                <a:effectLst/>
                <a:latin typeface="Arial" panose="020B0604020202020204" pitchFamily="34" charset="0"/>
                <a:ea typeface="Calibri" panose="020F0502020204030204" pitchFamily="34" charset="0"/>
                <a:cs typeface="Arial" panose="020B0604020202020204" pitchFamily="34" charset="0"/>
              </a:rPr>
              <a:t>Jonathon Thomas</a:t>
            </a:r>
            <a:r>
              <a:rPr lang="en-GB" sz="2400" dirty="0">
                <a:effectLst/>
                <a:latin typeface="Arial" panose="020B0604020202020204" pitchFamily="34" charset="0"/>
                <a:ea typeface="Calibri" panose="020F0502020204030204" pitchFamily="34" charset="0"/>
                <a:cs typeface="Arial" panose="020B0604020202020204" pitchFamily="34" charset="0"/>
              </a:rPr>
              <a:t>, Swansea University</a:t>
            </a:r>
          </a:p>
          <a:p>
            <a:r>
              <a:rPr lang="en-GB" sz="2400" dirty="0">
                <a:effectLst/>
                <a:latin typeface="Arial" panose="020B0604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1027978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4751AB-E840-446F-8D49-E697067EC887}">
  <ds:schemaRefs>
    <ds:schemaRef ds:uri="http://schemas.microsoft.com/sharepoint/v3/contenttype/forms"/>
  </ds:schemaRefs>
</ds:datastoreItem>
</file>

<file path=customXml/itemProps3.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Office Theme 2013 - 2022</Template>
  <TotalTime>414</TotalTime>
  <Words>389</Words>
  <Application>Microsoft Macintosh PowerPoint</Application>
  <PresentationFormat>Custom</PresentationFormat>
  <Paragraphs>51</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Kristen ITC</vt:lpstr>
      <vt:lpstr>Times New Roman</vt:lpstr>
      <vt:lpstr>Office Theme</vt:lpstr>
      <vt:lpstr>   Research!  ‘The reliability and validity of the Objective Structured Clinical Examination as an assessment of capability within Advanced Practitioner Curricula’   Student Survey: https://hud.eu.qualtrics.com/jfe/form/SV_bDtCAUEaoEF27zM     Educator Survey: https://hud.eu.qualtrics.com/jfe/form/SV_8B8AKkYiWs2VKWG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Save the Date! Aspiring Advanced Clinical Practice 15th June 2023</dc:title>
  <dc:creator>Anna Jones</dc:creator>
  <cp:lastModifiedBy>Colette Henderson (Staff)</cp:lastModifiedBy>
  <cp:revision>10</cp:revision>
  <dcterms:created xsi:type="dcterms:W3CDTF">2023-03-01T14:41:59Z</dcterms:created>
  <dcterms:modified xsi:type="dcterms:W3CDTF">2023-06-23T06:03:58Z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