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6" r:id="rId2"/>
  </p:sldIdLst>
  <p:sldSz cx="42803763" cy="3027521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9535" userDrawn="1">
          <p15:clr>
            <a:srgbClr val="A4A3A4"/>
          </p15:clr>
        </p15:guide>
        <p15:guide id="2" pos="1348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 initials="J" lastIdx="1" clrIdx="0">
    <p:extLst>
      <p:ext uri="{19B8F6BF-5375-455C-9EA6-DF929625EA0E}">
        <p15:presenceInfo xmlns:p15="http://schemas.microsoft.com/office/powerpoint/2012/main" userId="Jen" providerId="None"/>
      </p:ext>
    </p:extLst>
  </p:cmAuthor>
  <p:cmAuthor id="2" name="Colette Henderson (Staff)" initials="CH(" lastIdx="1" clrIdx="1">
    <p:extLst>
      <p:ext uri="{19B8F6BF-5375-455C-9EA6-DF929625EA0E}">
        <p15:presenceInfo xmlns:p15="http://schemas.microsoft.com/office/powerpoint/2012/main" userId="S::CMJHenderson@dundee.ac.uk::74e5db5c-fa73-4c18-aff8-3d32bc4e6a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65E2"/>
    <a:srgbClr val="C4EBD0"/>
    <a:srgbClr val="FFFFFF"/>
    <a:srgbClr val="FFECD2"/>
    <a:srgbClr val="DDD9D6"/>
    <a:srgbClr val="464646"/>
    <a:srgbClr val="D1E2F2"/>
    <a:srgbClr val="FFFEFF"/>
    <a:srgbClr val="F4CEC3"/>
    <a:srgbClr val="FFF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80" autoAdjust="0"/>
    <p:restoredTop sz="94249" autoAdjust="0"/>
  </p:normalViewPr>
  <p:slideViewPr>
    <p:cSldViewPr>
      <p:cViewPr varScale="1">
        <p:scale>
          <a:sx n="26" d="100"/>
          <a:sy n="26" d="100"/>
        </p:scale>
        <p:origin x="1908" y="168"/>
      </p:cViewPr>
      <p:guideLst>
        <p:guide orient="horz" pos="9535"/>
        <p:guide pos="13481"/>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Jones" userId="626814e5-5ac0-4ca9-bace-087782448981" providerId="ADAL" clId="{41348636-DA93-4E5C-BA04-DD32142D6470}"/>
    <pc:docChg chg="modSld">
      <pc:chgData name="Anna Jones" userId="626814e5-5ac0-4ca9-bace-087782448981" providerId="ADAL" clId="{41348636-DA93-4E5C-BA04-DD32142D6470}" dt="2022-11-08T19:35:44.378" v="0" actId="1076"/>
      <pc:docMkLst>
        <pc:docMk/>
      </pc:docMkLst>
      <pc:sldChg chg="modSp mod">
        <pc:chgData name="Anna Jones" userId="626814e5-5ac0-4ca9-bace-087782448981" providerId="ADAL" clId="{41348636-DA93-4E5C-BA04-DD32142D6470}" dt="2022-11-08T19:35:44.378" v="0" actId="1076"/>
        <pc:sldMkLst>
          <pc:docMk/>
          <pc:sldMk cId="0" sldId="256"/>
        </pc:sldMkLst>
        <pc:spChg chg="mod">
          <ac:chgData name="Anna Jones" userId="626814e5-5ac0-4ca9-bace-087782448981" providerId="ADAL" clId="{41348636-DA93-4E5C-BA04-DD32142D6470}" dt="2022-11-08T19:35:44.378" v="0" actId="1076"/>
          <ac:spMkLst>
            <pc:docMk/>
            <pc:sldMk cId="0" sldId="256"/>
            <ac:spMk id="6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71055F-8152-4ADD-8E3E-DCAE390CBDE8}" type="datetimeFigureOut">
              <a:rPr lang="en-GB" smtClean="0"/>
              <a:pPr/>
              <a:t>08/11/2022</a:t>
            </a:fld>
            <a:endParaRPr lang="en-GB"/>
          </a:p>
        </p:txBody>
      </p:sp>
      <p:sp>
        <p:nvSpPr>
          <p:cNvPr id="4" name="Slide Image Placehold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9FBAEE-D496-449C-AFE8-119C27EFB506}" type="slidenum">
              <a:rPr lang="en-GB" smtClean="0"/>
              <a:pPr/>
              <a:t>‹#›</a:t>
            </a:fld>
            <a:endParaRPr lang="en-GB"/>
          </a:p>
        </p:txBody>
      </p:sp>
    </p:spTree>
    <p:extLst>
      <p:ext uri="{BB962C8B-B14F-4D97-AF65-F5344CB8AC3E}">
        <p14:creationId xmlns:p14="http://schemas.microsoft.com/office/powerpoint/2010/main" val="301000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85800"/>
            <a:ext cx="484505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9FBAEE-D496-449C-AFE8-119C27EFB506}" type="slidenum">
              <a:rPr lang="en-GB" smtClean="0"/>
              <a:pPr/>
              <a:t>1</a:t>
            </a:fld>
            <a:endParaRPr lang="en-GB"/>
          </a:p>
        </p:txBody>
      </p:sp>
    </p:spTree>
    <p:extLst>
      <p:ext uri="{BB962C8B-B14F-4D97-AF65-F5344CB8AC3E}">
        <p14:creationId xmlns:p14="http://schemas.microsoft.com/office/powerpoint/2010/main" val="678270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9553" y="9404932"/>
            <a:ext cx="36384658" cy="6490032"/>
          </a:xfrm>
        </p:spPr>
        <p:txBody>
          <a:bodyPr/>
          <a:lstStyle/>
          <a:p>
            <a:r>
              <a:rPr lang="en-US"/>
              <a:t>Click to edit Master title style</a:t>
            </a:r>
            <a:endParaRPr lang="en-GB"/>
          </a:p>
        </p:txBody>
      </p:sp>
      <p:sp>
        <p:nvSpPr>
          <p:cNvPr id="3" name="Subtitle 2"/>
          <p:cNvSpPr>
            <a:spLocks noGrp="1"/>
          </p:cNvSpPr>
          <p:nvPr>
            <p:ph type="subTitle" idx="1"/>
          </p:nvPr>
        </p:nvSpPr>
        <p:spPr>
          <a:xfrm>
            <a:off x="6421351" y="17155917"/>
            <a:ext cx="29961062" cy="7737510"/>
          </a:xfrm>
        </p:spPr>
        <p:txBody>
          <a:bodyPr/>
          <a:lstStyle>
            <a:lvl1pPr marL="0" indent="0" algn="ctr">
              <a:buNone/>
              <a:defRPr/>
            </a:lvl1pPr>
            <a:lvl2pPr marL="646378" indent="0" algn="ctr">
              <a:buNone/>
              <a:defRPr/>
            </a:lvl2pPr>
            <a:lvl3pPr marL="1292753" indent="0" algn="ctr">
              <a:buNone/>
              <a:defRPr/>
            </a:lvl3pPr>
            <a:lvl4pPr marL="1939131" indent="0" algn="ctr">
              <a:buNone/>
              <a:defRPr/>
            </a:lvl4pPr>
            <a:lvl5pPr marL="2585507" indent="0" algn="ctr">
              <a:buNone/>
              <a:defRPr/>
            </a:lvl5pPr>
            <a:lvl6pPr marL="3231885" indent="0" algn="ctr">
              <a:buNone/>
              <a:defRPr/>
            </a:lvl6pPr>
            <a:lvl7pPr marL="3878261" indent="0" algn="ctr">
              <a:buNone/>
              <a:defRPr/>
            </a:lvl7pPr>
            <a:lvl8pPr marL="4524638" indent="0" algn="ctr">
              <a:buNone/>
              <a:defRPr/>
            </a:lvl8pPr>
            <a:lvl9pPr marL="5171015"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C26611-6281-4E11-ACC2-85FA96A0667E}" type="slidenum">
              <a:rPr lang="en-US"/>
              <a:pPr/>
              <a:t>‹#›</a:t>
            </a:fld>
            <a:endParaRPr lang="en-US"/>
          </a:p>
        </p:txBody>
      </p:sp>
    </p:spTree>
    <p:extLst>
      <p:ext uri="{BB962C8B-B14F-4D97-AF65-F5344CB8AC3E}">
        <p14:creationId xmlns:p14="http://schemas.microsoft.com/office/powerpoint/2010/main" val="1850917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001956-8B40-46A1-B63C-7ACD83FEB396}" type="slidenum">
              <a:rPr lang="en-US"/>
              <a:pPr/>
              <a:t>‹#›</a:t>
            </a:fld>
            <a:endParaRPr lang="en-US"/>
          </a:p>
        </p:txBody>
      </p:sp>
    </p:spTree>
    <p:extLst>
      <p:ext uri="{BB962C8B-B14F-4D97-AF65-F5344CB8AC3E}">
        <p14:creationId xmlns:p14="http://schemas.microsoft.com/office/powerpoint/2010/main" val="1311409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499729" y="2691456"/>
            <a:ext cx="9094481" cy="2421972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09555" y="2691456"/>
            <a:ext cx="27074710" cy="242197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5BEDB0-F9BA-4179-BEBF-8DBF122176E3}" type="slidenum">
              <a:rPr lang="en-US"/>
              <a:pPr/>
              <a:t>‹#›</a:t>
            </a:fld>
            <a:endParaRPr lang="en-US"/>
          </a:p>
        </p:txBody>
      </p:sp>
    </p:spTree>
    <p:extLst>
      <p:ext uri="{BB962C8B-B14F-4D97-AF65-F5344CB8AC3E}">
        <p14:creationId xmlns:p14="http://schemas.microsoft.com/office/powerpoint/2010/main" val="1606011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C2F9BE-EEBC-49BD-8E1A-7AE886ED32A9}" type="slidenum">
              <a:rPr lang="en-US"/>
              <a:pPr/>
              <a:t>‹#›</a:t>
            </a:fld>
            <a:endParaRPr lang="en-US"/>
          </a:p>
        </p:txBody>
      </p:sp>
    </p:spTree>
    <p:extLst>
      <p:ext uri="{BB962C8B-B14F-4D97-AF65-F5344CB8AC3E}">
        <p14:creationId xmlns:p14="http://schemas.microsoft.com/office/powerpoint/2010/main" val="400921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0132" y="19454376"/>
            <a:ext cx="36384658" cy="6012824"/>
          </a:xfrm>
        </p:spPr>
        <p:txBody>
          <a:bodyPr anchor="t"/>
          <a:lstStyle>
            <a:lvl1pPr algn="l">
              <a:defRPr sz="5655" b="1" cap="all"/>
            </a:lvl1pPr>
          </a:lstStyle>
          <a:p>
            <a:r>
              <a:rPr lang="en-US"/>
              <a:t>Click to edit Master title style</a:t>
            </a:r>
            <a:endParaRPr lang="en-GB"/>
          </a:p>
        </p:txBody>
      </p:sp>
      <p:sp>
        <p:nvSpPr>
          <p:cNvPr id="3" name="Text Placeholder 2"/>
          <p:cNvSpPr>
            <a:spLocks noGrp="1"/>
          </p:cNvSpPr>
          <p:nvPr>
            <p:ph type="body" idx="1"/>
          </p:nvPr>
        </p:nvSpPr>
        <p:spPr>
          <a:xfrm>
            <a:off x="3380132" y="12831850"/>
            <a:ext cx="36384658" cy="6622527"/>
          </a:xfrm>
        </p:spPr>
        <p:txBody>
          <a:bodyPr anchor="b"/>
          <a:lstStyle>
            <a:lvl1pPr marL="0" indent="0">
              <a:buNone/>
              <a:defRPr sz="2829"/>
            </a:lvl1pPr>
            <a:lvl2pPr marL="646378" indent="0">
              <a:buNone/>
              <a:defRPr sz="2545"/>
            </a:lvl2pPr>
            <a:lvl3pPr marL="1292753" indent="0">
              <a:buNone/>
              <a:defRPr sz="2262"/>
            </a:lvl3pPr>
            <a:lvl4pPr marL="1939131" indent="0">
              <a:buNone/>
              <a:defRPr sz="1979"/>
            </a:lvl4pPr>
            <a:lvl5pPr marL="2585507" indent="0">
              <a:buNone/>
              <a:defRPr sz="1979"/>
            </a:lvl5pPr>
            <a:lvl6pPr marL="3231885" indent="0">
              <a:buNone/>
              <a:defRPr sz="1979"/>
            </a:lvl6pPr>
            <a:lvl7pPr marL="3878261" indent="0">
              <a:buNone/>
              <a:defRPr sz="1979"/>
            </a:lvl7pPr>
            <a:lvl8pPr marL="4524638" indent="0">
              <a:buNone/>
              <a:defRPr sz="1979"/>
            </a:lvl8pPr>
            <a:lvl9pPr marL="5171015" indent="0">
              <a:buNone/>
              <a:defRPr sz="1979"/>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8A6160-4A93-488B-A9E6-8C2E2E63CD41}" type="slidenum">
              <a:rPr lang="en-US"/>
              <a:pPr/>
              <a:t>‹#›</a:t>
            </a:fld>
            <a:endParaRPr lang="en-US"/>
          </a:p>
        </p:txBody>
      </p:sp>
    </p:spTree>
    <p:extLst>
      <p:ext uri="{BB962C8B-B14F-4D97-AF65-F5344CB8AC3E}">
        <p14:creationId xmlns:p14="http://schemas.microsoft.com/office/powerpoint/2010/main" val="1384957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09553" y="8745825"/>
            <a:ext cx="18083474" cy="18165352"/>
          </a:xfrm>
        </p:spPr>
        <p:txBody>
          <a:bodyPr/>
          <a:lstStyle>
            <a:lvl1pPr>
              <a:defRPr sz="3957"/>
            </a:lvl1pPr>
            <a:lvl2pPr>
              <a:defRPr sz="3395"/>
            </a:lvl2pPr>
            <a:lvl3pPr>
              <a:defRPr sz="2829"/>
            </a:lvl3pPr>
            <a:lvl4pPr>
              <a:defRPr sz="2545"/>
            </a:lvl4pPr>
            <a:lvl5pPr>
              <a:defRPr sz="2545"/>
            </a:lvl5pPr>
            <a:lvl6pPr>
              <a:defRPr sz="2545"/>
            </a:lvl6pPr>
            <a:lvl7pPr>
              <a:defRPr sz="2545"/>
            </a:lvl7pPr>
            <a:lvl8pPr>
              <a:defRPr sz="2545"/>
            </a:lvl8pPr>
            <a:lvl9pPr>
              <a:defRPr sz="25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1508495" y="8745825"/>
            <a:ext cx="18085717" cy="18165352"/>
          </a:xfrm>
        </p:spPr>
        <p:txBody>
          <a:bodyPr/>
          <a:lstStyle>
            <a:lvl1pPr>
              <a:defRPr sz="3957"/>
            </a:lvl1pPr>
            <a:lvl2pPr>
              <a:defRPr sz="3395"/>
            </a:lvl2pPr>
            <a:lvl3pPr>
              <a:defRPr sz="2829"/>
            </a:lvl3pPr>
            <a:lvl4pPr>
              <a:defRPr sz="2545"/>
            </a:lvl4pPr>
            <a:lvl5pPr>
              <a:defRPr sz="2545"/>
            </a:lvl5pPr>
            <a:lvl6pPr>
              <a:defRPr sz="2545"/>
            </a:lvl6pPr>
            <a:lvl7pPr>
              <a:defRPr sz="2545"/>
            </a:lvl7pPr>
            <a:lvl8pPr>
              <a:defRPr sz="2545"/>
            </a:lvl8pPr>
            <a:lvl9pPr>
              <a:defRPr sz="25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A4B941-E056-4AF9-AA8C-9C277416A4DB}" type="slidenum">
              <a:rPr lang="en-US"/>
              <a:pPr/>
              <a:t>‹#›</a:t>
            </a:fld>
            <a:endParaRPr lang="en-US"/>
          </a:p>
        </p:txBody>
      </p:sp>
    </p:spTree>
    <p:extLst>
      <p:ext uri="{BB962C8B-B14F-4D97-AF65-F5344CB8AC3E}">
        <p14:creationId xmlns:p14="http://schemas.microsoft.com/office/powerpoint/2010/main" val="167605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1200" y="1212671"/>
            <a:ext cx="38521367" cy="5046056"/>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2141200" y="6776358"/>
            <a:ext cx="18911672" cy="2825073"/>
          </a:xfrm>
        </p:spPr>
        <p:txBody>
          <a:bodyPr anchor="b"/>
          <a:lstStyle>
            <a:lvl1pPr marL="0" indent="0">
              <a:buNone/>
              <a:defRPr sz="3395" b="1"/>
            </a:lvl1pPr>
            <a:lvl2pPr marL="646378" indent="0">
              <a:buNone/>
              <a:defRPr sz="2829" b="1"/>
            </a:lvl2pPr>
            <a:lvl3pPr marL="1292753" indent="0">
              <a:buNone/>
              <a:defRPr sz="2545" b="1"/>
            </a:lvl3pPr>
            <a:lvl4pPr marL="1939131" indent="0">
              <a:buNone/>
              <a:defRPr sz="2262" b="1"/>
            </a:lvl4pPr>
            <a:lvl5pPr marL="2585507" indent="0">
              <a:buNone/>
              <a:defRPr sz="2262" b="1"/>
            </a:lvl5pPr>
            <a:lvl6pPr marL="3231885" indent="0">
              <a:buNone/>
              <a:defRPr sz="2262" b="1"/>
            </a:lvl6pPr>
            <a:lvl7pPr marL="3878261" indent="0">
              <a:buNone/>
              <a:defRPr sz="2262" b="1"/>
            </a:lvl7pPr>
            <a:lvl8pPr marL="4524638" indent="0">
              <a:buNone/>
              <a:defRPr sz="2262" b="1"/>
            </a:lvl8pPr>
            <a:lvl9pPr marL="5171015" indent="0">
              <a:buNone/>
              <a:defRPr sz="2262" b="1"/>
            </a:lvl9pPr>
          </a:lstStyle>
          <a:p>
            <a:pPr lvl="0"/>
            <a:r>
              <a:rPr lang="en-US"/>
              <a:t>Click to edit Master text styles</a:t>
            </a:r>
          </a:p>
        </p:txBody>
      </p:sp>
      <p:sp>
        <p:nvSpPr>
          <p:cNvPr id="4" name="Content Placeholder 3"/>
          <p:cNvSpPr>
            <a:spLocks noGrp="1"/>
          </p:cNvSpPr>
          <p:nvPr>
            <p:ph sz="half" idx="2"/>
          </p:nvPr>
        </p:nvSpPr>
        <p:spPr>
          <a:xfrm>
            <a:off x="2141200" y="9601430"/>
            <a:ext cx="18911672" cy="17443364"/>
          </a:xfrm>
        </p:spPr>
        <p:txBody>
          <a:bodyPr/>
          <a:lstStyle>
            <a:lvl1pPr>
              <a:defRPr sz="3395"/>
            </a:lvl1pPr>
            <a:lvl2pPr>
              <a:defRPr sz="2829"/>
            </a:lvl2pPr>
            <a:lvl3pPr>
              <a:defRPr sz="2545"/>
            </a:lvl3pPr>
            <a:lvl4pPr>
              <a:defRPr sz="2262"/>
            </a:lvl4pPr>
            <a:lvl5pPr>
              <a:defRPr sz="2262"/>
            </a:lvl5pPr>
            <a:lvl6pPr>
              <a:defRPr sz="2262"/>
            </a:lvl6pPr>
            <a:lvl7pPr>
              <a:defRPr sz="2262"/>
            </a:lvl7pPr>
            <a:lvl8pPr>
              <a:defRPr sz="2262"/>
            </a:lvl8pPr>
            <a:lvl9pPr>
              <a:defRPr sz="22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21744159" y="6776358"/>
            <a:ext cx="18918406" cy="2825073"/>
          </a:xfrm>
        </p:spPr>
        <p:txBody>
          <a:bodyPr anchor="b"/>
          <a:lstStyle>
            <a:lvl1pPr marL="0" indent="0">
              <a:buNone/>
              <a:defRPr sz="3395" b="1"/>
            </a:lvl1pPr>
            <a:lvl2pPr marL="646378" indent="0">
              <a:buNone/>
              <a:defRPr sz="2829" b="1"/>
            </a:lvl2pPr>
            <a:lvl3pPr marL="1292753" indent="0">
              <a:buNone/>
              <a:defRPr sz="2545" b="1"/>
            </a:lvl3pPr>
            <a:lvl4pPr marL="1939131" indent="0">
              <a:buNone/>
              <a:defRPr sz="2262" b="1"/>
            </a:lvl4pPr>
            <a:lvl5pPr marL="2585507" indent="0">
              <a:buNone/>
              <a:defRPr sz="2262" b="1"/>
            </a:lvl5pPr>
            <a:lvl6pPr marL="3231885" indent="0">
              <a:buNone/>
              <a:defRPr sz="2262" b="1"/>
            </a:lvl6pPr>
            <a:lvl7pPr marL="3878261" indent="0">
              <a:buNone/>
              <a:defRPr sz="2262" b="1"/>
            </a:lvl7pPr>
            <a:lvl8pPr marL="4524638" indent="0">
              <a:buNone/>
              <a:defRPr sz="2262" b="1"/>
            </a:lvl8pPr>
            <a:lvl9pPr marL="5171015" indent="0">
              <a:buNone/>
              <a:defRPr sz="2262" b="1"/>
            </a:lvl9pPr>
          </a:lstStyle>
          <a:p>
            <a:pPr lvl="0"/>
            <a:r>
              <a:rPr lang="en-US"/>
              <a:t>Click to edit Master text styles</a:t>
            </a:r>
          </a:p>
        </p:txBody>
      </p:sp>
      <p:sp>
        <p:nvSpPr>
          <p:cNvPr id="6" name="Content Placeholder 5"/>
          <p:cNvSpPr>
            <a:spLocks noGrp="1"/>
          </p:cNvSpPr>
          <p:nvPr>
            <p:ph sz="quarter" idx="4"/>
          </p:nvPr>
        </p:nvSpPr>
        <p:spPr>
          <a:xfrm>
            <a:off x="21744159" y="9601430"/>
            <a:ext cx="18918406" cy="17443364"/>
          </a:xfrm>
        </p:spPr>
        <p:txBody>
          <a:bodyPr/>
          <a:lstStyle>
            <a:lvl1pPr>
              <a:defRPr sz="3395"/>
            </a:lvl1pPr>
            <a:lvl2pPr>
              <a:defRPr sz="2829"/>
            </a:lvl2pPr>
            <a:lvl3pPr>
              <a:defRPr sz="2545"/>
            </a:lvl3pPr>
            <a:lvl4pPr>
              <a:defRPr sz="2262"/>
            </a:lvl4pPr>
            <a:lvl5pPr>
              <a:defRPr sz="2262"/>
            </a:lvl5pPr>
            <a:lvl6pPr>
              <a:defRPr sz="2262"/>
            </a:lvl6pPr>
            <a:lvl7pPr>
              <a:defRPr sz="2262"/>
            </a:lvl7pPr>
            <a:lvl8pPr>
              <a:defRPr sz="2262"/>
            </a:lvl8pPr>
            <a:lvl9pPr>
              <a:defRPr sz="22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383DB79-11A9-41C9-A61C-5E0AA3823438}" type="slidenum">
              <a:rPr lang="en-US"/>
              <a:pPr/>
              <a:t>‹#›</a:t>
            </a:fld>
            <a:endParaRPr lang="en-US"/>
          </a:p>
        </p:txBody>
      </p:sp>
    </p:spTree>
    <p:extLst>
      <p:ext uri="{BB962C8B-B14F-4D97-AF65-F5344CB8AC3E}">
        <p14:creationId xmlns:p14="http://schemas.microsoft.com/office/powerpoint/2010/main" val="2169405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FBB18EB-E426-44ED-BD9E-4B9D75DA5187}" type="slidenum">
              <a:rPr lang="en-US"/>
              <a:pPr/>
              <a:t>‹#›</a:t>
            </a:fld>
            <a:endParaRPr lang="en-US"/>
          </a:p>
        </p:txBody>
      </p:sp>
    </p:spTree>
    <p:extLst>
      <p:ext uri="{BB962C8B-B14F-4D97-AF65-F5344CB8AC3E}">
        <p14:creationId xmlns:p14="http://schemas.microsoft.com/office/powerpoint/2010/main" val="27417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bwMode="auto">
          <a:xfrm>
            <a:off x="0" y="0"/>
            <a:ext cx="42803763" cy="4263977"/>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7695" y="1096046"/>
            <a:ext cx="6221079" cy="2088232"/>
          </a:xfrm>
          <a:prstGeom prst="rect">
            <a:avLst/>
          </a:prstGeom>
        </p:spPr>
      </p:pic>
    </p:spTree>
    <p:extLst>
      <p:ext uri="{BB962C8B-B14F-4D97-AF65-F5344CB8AC3E}">
        <p14:creationId xmlns:p14="http://schemas.microsoft.com/office/powerpoint/2010/main" val="418523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1200" y="1205933"/>
            <a:ext cx="14081632" cy="5129146"/>
          </a:xfrm>
        </p:spPr>
        <p:txBody>
          <a:bodyPr anchor="b"/>
          <a:lstStyle>
            <a:lvl1pPr algn="l">
              <a:defRPr sz="2829" b="1"/>
            </a:lvl1pPr>
          </a:lstStyle>
          <a:p>
            <a:r>
              <a:rPr lang="en-US"/>
              <a:t>Click to edit Master title style</a:t>
            </a:r>
            <a:endParaRPr lang="en-GB"/>
          </a:p>
        </p:txBody>
      </p:sp>
      <p:sp>
        <p:nvSpPr>
          <p:cNvPr id="3" name="Content Placeholder 2"/>
          <p:cNvSpPr>
            <a:spLocks noGrp="1"/>
          </p:cNvSpPr>
          <p:nvPr>
            <p:ph idx="1"/>
          </p:nvPr>
        </p:nvSpPr>
        <p:spPr>
          <a:xfrm>
            <a:off x="16734563" y="1205933"/>
            <a:ext cx="23928002" cy="25838860"/>
          </a:xfrm>
        </p:spPr>
        <p:txBody>
          <a:bodyPr/>
          <a:lstStyle>
            <a:lvl1pPr>
              <a:defRPr sz="4523"/>
            </a:lvl1pPr>
            <a:lvl2pPr>
              <a:defRPr sz="3957"/>
            </a:lvl2pPr>
            <a:lvl3pPr>
              <a:defRPr sz="3395"/>
            </a:lvl3pPr>
            <a:lvl4pPr>
              <a:defRPr sz="2829"/>
            </a:lvl4pPr>
            <a:lvl5pPr>
              <a:defRPr sz="2829"/>
            </a:lvl5pPr>
            <a:lvl6pPr>
              <a:defRPr sz="2829"/>
            </a:lvl6pPr>
            <a:lvl7pPr>
              <a:defRPr sz="2829"/>
            </a:lvl7pPr>
            <a:lvl8pPr>
              <a:defRPr sz="2829"/>
            </a:lvl8pPr>
            <a:lvl9pPr>
              <a:defRPr sz="2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2141200" y="6335080"/>
            <a:ext cx="14081632" cy="20709714"/>
          </a:xfrm>
        </p:spPr>
        <p:txBody>
          <a:bodyPr/>
          <a:lstStyle>
            <a:lvl1pPr marL="0" indent="0">
              <a:buNone/>
              <a:defRPr sz="1979"/>
            </a:lvl1pPr>
            <a:lvl2pPr marL="646378" indent="0">
              <a:buNone/>
              <a:defRPr sz="1697"/>
            </a:lvl2pPr>
            <a:lvl3pPr marL="1292753" indent="0">
              <a:buNone/>
              <a:defRPr sz="1414"/>
            </a:lvl3pPr>
            <a:lvl4pPr marL="1939131" indent="0">
              <a:buNone/>
              <a:defRPr sz="1274"/>
            </a:lvl4pPr>
            <a:lvl5pPr marL="2585507" indent="0">
              <a:buNone/>
              <a:defRPr sz="1274"/>
            </a:lvl5pPr>
            <a:lvl6pPr marL="3231885" indent="0">
              <a:buNone/>
              <a:defRPr sz="1274"/>
            </a:lvl6pPr>
            <a:lvl7pPr marL="3878261" indent="0">
              <a:buNone/>
              <a:defRPr sz="1274"/>
            </a:lvl7pPr>
            <a:lvl8pPr marL="4524638" indent="0">
              <a:buNone/>
              <a:defRPr sz="1274"/>
            </a:lvl8pPr>
            <a:lvl9pPr marL="5171015" indent="0">
              <a:buNone/>
              <a:defRPr sz="1274"/>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DB32D5B-236E-43FE-958A-93A926CB8AE9}" type="slidenum">
              <a:rPr lang="en-US"/>
              <a:pPr/>
              <a:t>‹#›</a:t>
            </a:fld>
            <a:endParaRPr lang="en-US"/>
          </a:p>
        </p:txBody>
      </p:sp>
    </p:spTree>
    <p:extLst>
      <p:ext uri="{BB962C8B-B14F-4D97-AF65-F5344CB8AC3E}">
        <p14:creationId xmlns:p14="http://schemas.microsoft.com/office/powerpoint/2010/main" val="4002105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728" y="21192537"/>
            <a:ext cx="25683156" cy="2501694"/>
          </a:xfrm>
        </p:spPr>
        <p:txBody>
          <a:bodyPr anchor="b"/>
          <a:lstStyle>
            <a:lvl1pPr algn="l">
              <a:defRPr sz="2829" b="1"/>
            </a:lvl1pPr>
          </a:lstStyle>
          <a:p>
            <a:r>
              <a:rPr lang="en-US"/>
              <a:t>Click to edit Master title style</a:t>
            </a:r>
            <a:endParaRPr lang="en-GB"/>
          </a:p>
        </p:txBody>
      </p:sp>
      <p:sp>
        <p:nvSpPr>
          <p:cNvPr id="3" name="Picture Placeholder 2"/>
          <p:cNvSpPr>
            <a:spLocks noGrp="1"/>
          </p:cNvSpPr>
          <p:nvPr>
            <p:ph type="pic" idx="1"/>
          </p:nvPr>
        </p:nvSpPr>
        <p:spPr>
          <a:xfrm>
            <a:off x="8389728" y="2704929"/>
            <a:ext cx="25683156" cy="18165352"/>
          </a:xfrm>
        </p:spPr>
        <p:txBody>
          <a:bodyPr/>
          <a:lstStyle>
            <a:lvl1pPr marL="0" indent="0">
              <a:buNone/>
              <a:defRPr sz="4523"/>
            </a:lvl1pPr>
            <a:lvl2pPr marL="646378" indent="0">
              <a:buNone/>
              <a:defRPr sz="3957"/>
            </a:lvl2pPr>
            <a:lvl3pPr marL="1292753" indent="0">
              <a:buNone/>
              <a:defRPr sz="3395"/>
            </a:lvl3pPr>
            <a:lvl4pPr marL="1939131" indent="0">
              <a:buNone/>
              <a:defRPr sz="2829"/>
            </a:lvl4pPr>
            <a:lvl5pPr marL="2585507" indent="0">
              <a:buNone/>
              <a:defRPr sz="2829"/>
            </a:lvl5pPr>
            <a:lvl6pPr marL="3231885" indent="0">
              <a:buNone/>
              <a:defRPr sz="2829"/>
            </a:lvl6pPr>
            <a:lvl7pPr marL="3878261" indent="0">
              <a:buNone/>
              <a:defRPr sz="2829"/>
            </a:lvl7pPr>
            <a:lvl8pPr marL="4524638" indent="0">
              <a:buNone/>
              <a:defRPr sz="2829"/>
            </a:lvl8pPr>
            <a:lvl9pPr marL="5171015" indent="0">
              <a:buNone/>
              <a:defRPr sz="2829"/>
            </a:lvl9pPr>
          </a:lstStyle>
          <a:p>
            <a:r>
              <a:rPr lang="en-US"/>
              <a:t>Drag picture to placeholder or click icon to add</a:t>
            </a:r>
            <a:endParaRPr lang="en-GB"/>
          </a:p>
        </p:txBody>
      </p:sp>
      <p:sp>
        <p:nvSpPr>
          <p:cNvPr id="4" name="Text Placeholder 3"/>
          <p:cNvSpPr>
            <a:spLocks noGrp="1"/>
          </p:cNvSpPr>
          <p:nvPr>
            <p:ph type="body" sz="half" idx="2"/>
          </p:nvPr>
        </p:nvSpPr>
        <p:spPr>
          <a:xfrm>
            <a:off x="8389728" y="23694231"/>
            <a:ext cx="25683156" cy="3553798"/>
          </a:xfrm>
        </p:spPr>
        <p:txBody>
          <a:bodyPr/>
          <a:lstStyle>
            <a:lvl1pPr marL="0" indent="0">
              <a:buNone/>
              <a:defRPr sz="1979"/>
            </a:lvl1pPr>
            <a:lvl2pPr marL="646378" indent="0">
              <a:buNone/>
              <a:defRPr sz="1697"/>
            </a:lvl2pPr>
            <a:lvl3pPr marL="1292753" indent="0">
              <a:buNone/>
              <a:defRPr sz="1414"/>
            </a:lvl3pPr>
            <a:lvl4pPr marL="1939131" indent="0">
              <a:buNone/>
              <a:defRPr sz="1274"/>
            </a:lvl4pPr>
            <a:lvl5pPr marL="2585507" indent="0">
              <a:buNone/>
              <a:defRPr sz="1274"/>
            </a:lvl5pPr>
            <a:lvl6pPr marL="3231885" indent="0">
              <a:buNone/>
              <a:defRPr sz="1274"/>
            </a:lvl6pPr>
            <a:lvl7pPr marL="3878261" indent="0">
              <a:buNone/>
              <a:defRPr sz="1274"/>
            </a:lvl7pPr>
            <a:lvl8pPr marL="4524638" indent="0">
              <a:buNone/>
              <a:defRPr sz="1274"/>
            </a:lvl8pPr>
            <a:lvl9pPr marL="5171015" indent="0">
              <a:buNone/>
              <a:defRPr sz="1274"/>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5CDC239-2C65-44BE-8AF1-96B5E4802A3F}" type="slidenum">
              <a:rPr lang="en-US"/>
              <a:pPr/>
              <a:t>‹#›</a:t>
            </a:fld>
            <a:endParaRPr lang="en-US"/>
          </a:p>
        </p:txBody>
      </p:sp>
    </p:spTree>
    <p:extLst>
      <p:ext uri="{BB962C8B-B14F-4D97-AF65-F5344CB8AC3E}">
        <p14:creationId xmlns:p14="http://schemas.microsoft.com/office/powerpoint/2010/main" val="2541422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09553" y="2691455"/>
            <a:ext cx="36384658" cy="504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7588" tIns="208794" rIns="417588" bIns="208794"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209553" y="8745825"/>
            <a:ext cx="36384658" cy="1816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7588" tIns="208794" rIns="417588" bIns="20879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09554" y="27583758"/>
            <a:ext cx="8917171" cy="201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7588" tIns="208794" rIns="417588" bIns="208794" numCol="1" anchor="t" anchorCtr="0" compatLnSpc="1">
            <a:prstTxWarp prst="textNoShape">
              <a:avLst/>
            </a:prstTxWarp>
          </a:bodyPr>
          <a:lstStyle>
            <a:lvl1pPr defTabSz="5902679">
              <a:defRPr sz="9048">
                <a:latin typeface="Calibri" charset="0"/>
                <a:ea typeface="Calibri" charset="0"/>
                <a:cs typeface="Calibri" charset="0"/>
              </a:defRPr>
            </a:lvl1pPr>
          </a:lstStyle>
          <a:p>
            <a:endParaRPr lang="en-US"/>
          </a:p>
        </p:txBody>
      </p:sp>
      <p:sp>
        <p:nvSpPr>
          <p:cNvPr id="1029" name="Rectangle 5"/>
          <p:cNvSpPr>
            <a:spLocks noGrp="1" noChangeArrowheads="1"/>
          </p:cNvSpPr>
          <p:nvPr>
            <p:ph type="ftr" sz="quarter" idx="3"/>
          </p:nvPr>
        </p:nvSpPr>
        <p:spPr bwMode="auto">
          <a:xfrm>
            <a:off x="14624789" y="27583758"/>
            <a:ext cx="13554189" cy="201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7588" tIns="208794" rIns="417588" bIns="208794" numCol="1" anchor="t" anchorCtr="0" compatLnSpc="1">
            <a:prstTxWarp prst="textNoShape">
              <a:avLst/>
            </a:prstTxWarp>
          </a:bodyPr>
          <a:lstStyle>
            <a:lvl1pPr algn="ctr" defTabSz="5902679">
              <a:defRPr sz="9048">
                <a:latin typeface="Calibri" charset="0"/>
                <a:ea typeface="Calibri" charset="0"/>
                <a:cs typeface="Calibri" charset="0"/>
              </a:defRPr>
            </a:lvl1pPr>
          </a:lstStyle>
          <a:p>
            <a:endParaRPr lang="en-US"/>
          </a:p>
        </p:txBody>
      </p:sp>
      <p:sp>
        <p:nvSpPr>
          <p:cNvPr id="1030" name="Rectangle 6"/>
          <p:cNvSpPr>
            <a:spLocks noGrp="1" noChangeArrowheads="1"/>
          </p:cNvSpPr>
          <p:nvPr>
            <p:ph type="sldNum" sz="quarter" idx="4"/>
          </p:nvPr>
        </p:nvSpPr>
        <p:spPr bwMode="auto">
          <a:xfrm>
            <a:off x="30677039" y="27583758"/>
            <a:ext cx="8917171" cy="201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7588" tIns="208794" rIns="417588" bIns="208794" numCol="1" anchor="t" anchorCtr="0" compatLnSpc="1">
            <a:prstTxWarp prst="textNoShape">
              <a:avLst/>
            </a:prstTxWarp>
          </a:bodyPr>
          <a:lstStyle>
            <a:lvl1pPr algn="r" defTabSz="5902679">
              <a:defRPr sz="9048">
                <a:latin typeface="Calibri" charset="0"/>
                <a:ea typeface="Calibri" charset="0"/>
                <a:cs typeface="Calibri" charset="0"/>
              </a:defRPr>
            </a:lvl1pPr>
          </a:lstStyle>
          <a:p>
            <a:fld id="{97B7DC7E-A1F9-4C29-9F26-BFA0A3B2EA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902679" rtl="0" eaLnBrk="1" fontAlgn="base" hangingPunct="1">
        <a:spcBef>
          <a:spcPct val="0"/>
        </a:spcBef>
        <a:spcAft>
          <a:spcPct val="0"/>
        </a:spcAft>
        <a:defRPr sz="28417">
          <a:solidFill>
            <a:srgbClr val="547EE8"/>
          </a:solidFill>
          <a:latin typeface="Calibri" charset="0"/>
          <a:ea typeface="Calibri" charset="0"/>
          <a:cs typeface="Calibri" charset="0"/>
        </a:defRPr>
      </a:lvl1pPr>
      <a:lvl2pPr algn="ctr" defTabSz="5902679" rtl="0" eaLnBrk="1" fontAlgn="base" hangingPunct="1">
        <a:spcBef>
          <a:spcPct val="0"/>
        </a:spcBef>
        <a:spcAft>
          <a:spcPct val="0"/>
        </a:spcAft>
        <a:defRPr sz="28417">
          <a:solidFill>
            <a:schemeClr val="tx2"/>
          </a:solidFill>
          <a:latin typeface="Times"/>
        </a:defRPr>
      </a:lvl2pPr>
      <a:lvl3pPr algn="ctr" defTabSz="5902679" rtl="0" eaLnBrk="1" fontAlgn="base" hangingPunct="1">
        <a:spcBef>
          <a:spcPct val="0"/>
        </a:spcBef>
        <a:spcAft>
          <a:spcPct val="0"/>
        </a:spcAft>
        <a:defRPr sz="28417">
          <a:solidFill>
            <a:schemeClr val="tx2"/>
          </a:solidFill>
          <a:latin typeface="Times"/>
        </a:defRPr>
      </a:lvl3pPr>
      <a:lvl4pPr algn="ctr" defTabSz="5902679" rtl="0" eaLnBrk="1" fontAlgn="base" hangingPunct="1">
        <a:spcBef>
          <a:spcPct val="0"/>
        </a:spcBef>
        <a:spcAft>
          <a:spcPct val="0"/>
        </a:spcAft>
        <a:defRPr sz="28417">
          <a:solidFill>
            <a:schemeClr val="tx2"/>
          </a:solidFill>
          <a:latin typeface="Times"/>
        </a:defRPr>
      </a:lvl4pPr>
      <a:lvl5pPr algn="ctr" defTabSz="5902679" rtl="0" eaLnBrk="1" fontAlgn="base" hangingPunct="1">
        <a:spcBef>
          <a:spcPct val="0"/>
        </a:spcBef>
        <a:spcAft>
          <a:spcPct val="0"/>
        </a:spcAft>
        <a:defRPr sz="28417">
          <a:solidFill>
            <a:schemeClr val="tx2"/>
          </a:solidFill>
          <a:latin typeface="Times"/>
        </a:defRPr>
      </a:lvl5pPr>
      <a:lvl6pPr marL="646378" algn="ctr" defTabSz="5902679" rtl="0" eaLnBrk="1" fontAlgn="base" hangingPunct="1">
        <a:spcBef>
          <a:spcPct val="0"/>
        </a:spcBef>
        <a:spcAft>
          <a:spcPct val="0"/>
        </a:spcAft>
        <a:defRPr sz="28417">
          <a:solidFill>
            <a:schemeClr val="tx2"/>
          </a:solidFill>
          <a:latin typeface="Times"/>
        </a:defRPr>
      </a:lvl6pPr>
      <a:lvl7pPr marL="1292753" algn="ctr" defTabSz="5902679" rtl="0" eaLnBrk="1" fontAlgn="base" hangingPunct="1">
        <a:spcBef>
          <a:spcPct val="0"/>
        </a:spcBef>
        <a:spcAft>
          <a:spcPct val="0"/>
        </a:spcAft>
        <a:defRPr sz="28417">
          <a:solidFill>
            <a:schemeClr val="tx2"/>
          </a:solidFill>
          <a:latin typeface="Times"/>
        </a:defRPr>
      </a:lvl7pPr>
      <a:lvl8pPr marL="1939131" algn="ctr" defTabSz="5902679" rtl="0" eaLnBrk="1" fontAlgn="base" hangingPunct="1">
        <a:spcBef>
          <a:spcPct val="0"/>
        </a:spcBef>
        <a:spcAft>
          <a:spcPct val="0"/>
        </a:spcAft>
        <a:defRPr sz="28417">
          <a:solidFill>
            <a:schemeClr val="tx2"/>
          </a:solidFill>
          <a:latin typeface="Times"/>
        </a:defRPr>
      </a:lvl8pPr>
      <a:lvl9pPr marL="2585507" algn="ctr" defTabSz="5902679" rtl="0" eaLnBrk="1" fontAlgn="base" hangingPunct="1">
        <a:spcBef>
          <a:spcPct val="0"/>
        </a:spcBef>
        <a:spcAft>
          <a:spcPct val="0"/>
        </a:spcAft>
        <a:defRPr sz="28417">
          <a:solidFill>
            <a:schemeClr val="tx2"/>
          </a:solidFill>
          <a:latin typeface="Times"/>
        </a:defRPr>
      </a:lvl9pPr>
    </p:titleStyle>
    <p:bodyStyle>
      <a:lvl1pPr marL="2212943" indent="-2212943" algn="l" defTabSz="5902679" rtl="0" eaLnBrk="1" fontAlgn="base" hangingPunct="1">
        <a:spcBef>
          <a:spcPct val="20000"/>
        </a:spcBef>
        <a:spcAft>
          <a:spcPct val="0"/>
        </a:spcAft>
        <a:buChar char="•"/>
        <a:defRPr sz="20641">
          <a:solidFill>
            <a:schemeClr val="tx1"/>
          </a:solidFill>
          <a:latin typeface="Calibri" charset="0"/>
          <a:ea typeface="Calibri" charset="0"/>
          <a:cs typeface="Calibri" charset="0"/>
        </a:defRPr>
      </a:lvl1pPr>
      <a:lvl2pPr marL="4796208" indent="-1844866" algn="l" defTabSz="5902679" rtl="0" eaLnBrk="1" fontAlgn="base" hangingPunct="1">
        <a:spcBef>
          <a:spcPct val="20000"/>
        </a:spcBef>
        <a:spcAft>
          <a:spcPct val="0"/>
        </a:spcAft>
        <a:buChar char="–"/>
        <a:defRPr sz="18095">
          <a:solidFill>
            <a:schemeClr val="tx1"/>
          </a:solidFill>
          <a:latin typeface="Calibri" charset="0"/>
          <a:ea typeface="Calibri" charset="0"/>
          <a:cs typeface="Calibri" charset="0"/>
        </a:defRPr>
      </a:lvl2pPr>
      <a:lvl3pPr marL="7379470" indent="-1476792" algn="l" defTabSz="5902679" rtl="0" eaLnBrk="1" fontAlgn="base" hangingPunct="1">
        <a:spcBef>
          <a:spcPct val="20000"/>
        </a:spcBef>
        <a:spcAft>
          <a:spcPct val="0"/>
        </a:spcAft>
        <a:buChar char="•"/>
        <a:defRPr sz="15550">
          <a:solidFill>
            <a:schemeClr val="tx1"/>
          </a:solidFill>
          <a:latin typeface="Calibri" charset="0"/>
          <a:ea typeface="Calibri" charset="0"/>
          <a:cs typeface="Calibri" charset="0"/>
        </a:defRPr>
      </a:lvl3pPr>
      <a:lvl4pPr marL="10330809" indent="-1474547" algn="l" defTabSz="5902679" rtl="0" eaLnBrk="1" fontAlgn="base" hangingPunct="1">
        <a:spcBef>
          <a:spcPct val="20000"/>
        </a:spcBef>
        <a:spcAft>
          <a:spcPct val="0"/>
        </a:spcAft>
        <a:buChar char="–"/>
        <a:defRPr sz="12864">
          <a:solidFill>
            <a:schemeClr val="tx1"/>
          </a:solidFill>
          <a:latin typeface="Calibri" charset="0"/>
          <a:ea typeface="Calibri" charset="0"/>
          <a:cs typeface="Calibri" charset="0"/>
        </a:defRPr>
      </a:lvl4pPr>
      <a:lvl5pPr marL="13284393" indent="-1476792" algn="l" defTabSz="5902679" rtl="0" eaLnBrk="1" fontAlgn="base" hangingPunct="1">
        <a:spcBef>
          <a:spcPct val="20000"/>
        </a:spcBef>
        <a:spcAft>
          <a:spcPct val="0"/>
        </a:spcAft>
        <a:buChar char="»"/>
        <a:defRPr sz="12864">
          <a:solidFill>
            <a:schemeClr val="tx1"/>
          </a:solidFill>
          <a:latin typeface="Calibri" charset="0"/>
          <a:ea typeface="Calibri" charset="0"/>
          <a:cs typeface="Calibri" charset="0"/>
        </a:defRPr>
      </a:lvl5pPr>
      <a:lvl6pPr marL="13930769" indent="-1476792" algn="l" defTabSz="5902679" rtl="0" eaLnBrk="1" fontAlgn="base" hangingPunct="1">
        <a:spcBef>
          <a:spcPct val="20000"/>
        </a:spcBef>
        <a:spcAft>
          <a:spcPct val="0"/>
        </a:spcAft>
        <a:buChar char="»"/>
        <a:defRPr sz="12864">
          <a:solidFill>
            <a:schemeClr val="tx1"/>
          </a:solidFill>
          <a:latin typeface="+mn-lt"/>
        </a:defRPr>
      </a:lvl6pPr>
      <a:lvl7pPr marL="14577146" indent="-1476792" algn="l" defTabSz="5902679" rtl="0" eaLnBrk="1" fontAlgn="base" hangingPunct="1">
        <a:spcBef>
          <a:spcPct val="20000"/>
        </a:spcBef>
        <a:spcAft>
          <a:spcPct val="0"/>
        </a:spcAft>
        <a:buChar char="»"/>
        <a:defRPr sz="12864">
          <a:solidFill>
            <a:schemeClr val="tx1"/>
          </a:solidFill>
          <a:latin typeface="+mn-lt"/>
        </a:defRPr>
      </a:lvl7pPr>
      <a:lvl8pPr marL="15223524" indent="-1476792" algn="l" defTabSz="5902679" rtl="0" eaLnBrk="1" fontAlgn="base" hangingPunct="1">
        <a:spcBef>
          <a:spcPct val="20000"/>
        </a:spcBef>
        <a:spcAft>
          <a:spcPct val="0"/>
        </a:spcAft>
        <a:buChar char="»"/>
        <a:defRPr sz="12864">
          <a:solidFill>
            <a:schemeClr val="tx1"/>
          </a:solidFill>
          <a:latin typeface="+mn-lt"/>
        </a:defRPr>
      </a:lvl8pPr>
      <a:lvl9pPr marL="15869901" indent="-1476792" algn="l" defTabSz="5902679" rtl="0" eaLnBrk="1" fontAlgn="base" hangingPunct="1">
        <a:spcBef>
          <a:spcPct val="20000"/>
        </a:spcBef>
        <a:spcAft>
          <a:spcPct val="0"/>
        </a:spcAft>
        <a:buChar char="»"/>
        <a:defRPr sz="12864">
          <a:solidFill>
            <a:schemeClr val="tx1"/>
          </a:solidFill>
          <a:latin typeface="+mn-lt"/>
        </a:defRPr>
      </a:lvl9pPr>
    </p:bodyStyle>
    <p:otherStyle>
      <a:defPPr>
        <a:defRPr lang="en-US"/>
      </a:defPPr>
      <a:lvl1pPr marL="0" algn="l" defTabSz="1292753" rtl="0" eaLnBrk="1" latinLnBrk="0" hangingPunct="1">
        <a:defRPr sz="2545" kern="1200">
          <a:solidFill>
            <a:schemeClr val="tx1"/>
          </a:solidFill>
          <a:latin typeface="+mn-lt"/>
          <a:ea typeface="+mn-ea"/>
          <a:cs typeface="+mn-cs"/>
        </a:defRPr>
      </a:lvl1pPr>
      <a:lvl2pPr marL="646378" algn="l" defTabSz="1292753" rtl="0" eaLnBrk="1" latinLnBrk="0" hangingPunct="1">
        <a:defRPr sz="2545" kern="1200">
          <a:solidFill>
            <a:schemeClr val="tx1"/>
          </a:solidFill>
          <a:latin typeface="+mn-lt"/>
          <a:ea typeface="+mn-ea"/>
          <a:cs typeface="+mn-cs"/>
        </a:defRPr>
      </a:lvl2pPr>
      <a:lvl3pPr marL="1292753" algn="l" defTabSz="1292753" rtl="0" eaLnBrk="1" latinLnBrk="0" hangingPunct="1">
        <a:defRPr sz="2545" kern="1200">
          <a:solidFill>
            <a:schemeClr val="tx1"/>
          </a:solidFill>
          <a:latin typeface="+mn-lt"/>
          <a:ea typeface="+mn-ea"/>
          <a:cs typeface="+mn-cs"/>
        </a:defRPr>
      </a:lvl3pPr>
      <a:lvl4pPr marL="1939131" algn="l" defTabSz="1292753" rtl="0" eaLnBrk="1" latinLnBrk="0" hangingPunct="1">
        <a:defRPr sz="2545" kern="1200">
          <a:solidFill>
            <a:schemeClr val="tx1"/>
          </a:solidFill>
          <a:latin typeface="+mn-lt"/>
          <a:ea typeface="+mn-ea"/>
          <a:cs typeface="+mn-cs"/>
        </a:defRPr>
      </a:lvl4pPr>
      <a:lvl5pPr marL="2585507" algn="l" defTabSz="1292753" rtl="0" eaLnBrk="1" latinLnBrk="0" hangingPunct="1">
        <a:defRPr sz="2545" kern="1200">
          <a:solidFill>
            <a:schemeClr val="tx1"/>
          </a:solidFill>
          <a:latin typeface="+mn-lt"/>
          <a:ea typeface="+mn-ea"/>
          <a:cs typeface="+mn-cs"/>
        </a:defRPr>
      </a:lvl5pPr>
      <a:lvl6pPr marL="3231885" algn="l" defTabSz="1292753" rtl="0" eaLnBrk="1" latinLnBrk="0" hangingPunct="1">
        <a:defRPr sz="2545" kern="1200">
          <a:solidFill>
            <a:schemeClr val="tx1"/>
          </a:solidFill>
          <a:latin typeface="+mn-lt"/>
          <a:ea typeface="+mn-ea"/>
          <a:cs typeface="+mn-cs"/>
        </a:defRPr>
      </a:lvl6pPr>
      <a:lvl7pPr marL="3878261" algn="l" defTabSz="1292753" rtl="0" eaLnBrk="1" latinLnBrk="0" hangingPunct="1">
        <a:defRPr sz="2545" kern="1200">
          <a:solidFill>
            <a:schemeClr val="tx1"/>
          </a:solidFill>
          <a:latin typeface="+mn-lt"/>
          <a:ea typeface="+mn-ea"/>
          <a:cs typeface="+mn-cs"/>
        </a:defRPr>
      </a:lvl7pPr>
      <a:lvl8pPr marL="4524638" algn="l" defTabSz="1292753" rtl="0" eaLnBrk="1" latinLnBrk="0" hangingPunct="1">
        <a:defRPr sz="2545" kern="1200">
          <a:solidFill>
            <a:schemeClr val="tx1"/>
          </a:solidFill>
          <a:latin typeface="+mn-lt"/>
          <a:ea typeface="+mn-ea"/>
          <a:cs typeface="+mn-cs"/>
        </a:defRPr>
      </a:lvl8pPr>
      <a:lvl9pPr marL="5171015" algn="l" defTabSz="1292753" rtl="0" eaLnBrk="1" latinLnBrk="0" hangingPunct="1">
        <a:defRPr sz="25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hyperlink" Target="https://www.hee.nhs.uk/sites/default/files/documents/multiprofessionalframeworkforadvancedclinicalpracticeinengland.pdf" TargetMode="Externa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gov.wales/allied-health-professions-ahp-framework" TargetMode="External"/><Relationship Id="rId11" Type="http://schemas.openxmlformats.org/officeDocument/2006/relationships/image" Target="../media/image6.png"/><Relationship Id="rId5" Type="http://schemas.openxmlformats.org/officeDocument/2006/relationships/hyperlink" Target="https://www.gov.scot/publications/transforming-nursing-roles-advanced-nursing-practice-phase-ii/" TargetMode="External"/><Relationship Id="rId10" Type="http://schemas.openxmlformats.org/officeDocument/2006/relationships/image" Target="../media/image5.jpeg"/><Relationship Id="rId4" Type="http://schemas.openxmlformats.org/officeDocument/2006/relationships/hyperlink" Target="https://www.health-ni.gov.uk/publications/advanced-ahp-practice-framework" TargetMode="External"/><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sp>
        <p:nvSpPr>
          <p:cNvPr id="95" name="Rectangle 7"/>
          <p:cNvSpPr>
            <a:spLocks noChangeArrowheads="1"/>
          </p:cNvSpPr>
          <p:nvPr/>
        </p:nvSpPr>
        <p:spPr bwMode="auto">
          <a:xfrm>
            <a:off x="10494136" y="23824557"/>
            <a:ext cx="32063380" cy="5873342"/>
          </a:xfrm>
          <a:prstGeom prst="rect">
            <a:avLst/>
          </a:prstGeom>
          <a:solidFill>
            <a:srgbClr val="D1E2F2"/>
          </a:solidFill>
          <a:ln w="12700">
            <a:noFill/>
            <a:miter lim="800000"/>
            <a:headEnd/>
            <a:tailEnd/>
          </a:ln>
        </p:spPr>
        <p:txBody>
          <a:bodyPr lIns="342504" tIns="342504" rIns="342504" bIns="342504"/>
          <a:lstStyle>
            <a:lvl1pPr defTabSz="869950">
              <a:defRPr sz="2400">
                <a:solidFill>
                  <a:schemeClr val="tx1"/>
                </a:solidFill>
                <a:latin typeface="Times New Roman" pitchFamily="18" charset="0"/>
                <a:ea typeface="MS PGothic" pitchFamily="34" charset="-128"/>
              </a:defRPr>
            </a:lvl1pPr>
            <a:lvl2pPr marL="742950" indent="-285750" defTabSz="869950">
              <a:defRPr sz="2400">
                <a:solidFill>
                  <a:schemeClr val="tx1"/>
                </a:solidFill>
                <a:latin typeface="Times New Roman" pitchFamily="18" charset="0"/>
                <a:ea typeface="MS PGothic" pitchFamily="34" charset="-128"/>
              </a:defRPr>
            </a:lvl2pPr>
            <a:lvl3pPr marL="1143000" indent="-228600" defTabSz="869950">
              <a:defRPr sz="2400">
                <a:solidFill>
                  <a:schemeClr val="tx1"/>
                </a:solidFill>
                <a:latin typeface="Times New Roman" pitchFamily="18" charset="0"/>
                <a:ea typeface="MS PGothic" pitchFamily="34" charset="-128"/>
              </a:defRPr>
            </a:lvl3pPr>
            <a:lvl4pPr marL="1600200" indent="-228600" defTabSz="869950">
              <a:defRPr sz="2400">
                <a:solidFill>
                  <a:schemeClr val="tx1"/>
                </a:solidFill>
                <a:latin typeface="Times New Roman" pitchFamily="18" charset="0"/>
                <a:ea typeface="MS PGothic" pitchFamily="34" charset="-128"/>
              </a:defRPr>
            </a:lvl4pPr>
            <a:lvl5pPr marL="2057400" indent="-228600" defTabSz="869950">
              <a:defRPr sz="2400">
                <a:solidFill>
                  <a:schemeClr val="tx1"/>
                </a:solidFill>
                <a:latin typeface="Times New Roman" pitchFamily="18" charset="0"/>
                <a:ea typeface="MS PGothic" pitchFamily="34" charset="-128"/>
              </a:defRPr>
            </a:lvl5pPr>
            <a:lvl6pPr marL="2514600" indent="-228600" defTabSz="86995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86995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86995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86995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nSpc>
                <a:spcPct val="150000"/>
              </a:lnSpc>
              <a:spcBef>
                <a:spcPts val="600"/>
              </a:spcBef>
            </a:pPr>
            <a:r>
              <a:rPr lang="en-GB" sz="3200" dirty="0">
                <a:effectLst/>
                <a:latin typeface="Calibri Light" panose="020F0302020204030204" pitchFamily="34" charset="0"/>
                <a:ea typeface="Calibri" panose="020F0502020204030204" pitchFamily="34" charset="0"/>
                <a:cs typeface="Calibri Light" panose="020F0302020204030204" pitchFamily="34" charset="0"/>
              </a:rPr>
              <a:t>Health Education England (2017) </a:t>
            </a:r>
            <a:r>
              <a:rPr lang="en-GB" sz="3200" i="1" dirty="0">
                <a:effectLst/>
                <a:latin typeface="Calibri Light" panose="020F0302020204030204" pitchFamily="34" charset="0"/>
                <a:ea typeface="Calibri" panose="020F0502020204030204" pitchFamily="34" charset="0"/>
                <a:cs typeface="Calibri Light" panose="020F0302020204030204" pitchFamily="34" charset="0"/>
              </a:rPr>
              <a:t>Multi-professional framework for advanced clinical practice in England</a:t>
            </a:r>
            <a:r>
              <a:rPr lang="en-GB" sz="3200" dirty="0">
                <a:effectLst/>
                <a:latin typeface="Calibri Light" panose="020F0302020204030204" pitchFamily="34" charset="0"/>
                <a:ea typeface="Calibri" panose="020F0502020204030204" pitchFamily="34" charset="0"/>
                <a:cs typeface="Calibri Light" panose="020F0302020204030204" pitchFamily="34" charset="0"/>
              </a:rPr>
              <a:t>. Available at: </a:t>
            </a:r>
            <a:r>
              <a:rPr lang="en-GB" sz="3200" u="sng" dirty="0">
                <a:solidFill>
                  <a:srgbClr val="4365E2"/>
                </a:solidFill>
                <a:effectLst/>
                <a:latin typeface="Calibri Light" panose="020F0302020204030204" pitchFamily="34" charset="0"/>
                <a:ea typeface="Calibri" panose="020F0502020204030204" pitchFamily="34" charset="0"/>
                <a:cs typeface="Calibri Light" panose="020F0302020204030204" pitchFamily="34" charset="0"/>
                <a:hlinkClick r:id="rId3"/>
              </a:rPr>
              <a:t>https://www.hee.nhs.uk/sites/default/files/documents/multiprofessionalframeworkforadvancedclinicalpracticeinengland.pdf</a:t>
            </a:r>
            <a:r>
              <a:rPr lang="en-GB" sz="3200" dirty="0">
                <a:solidFill>
                  <a:srgbClr val="464646"/>
                </a:solidFill>
                <a:effectLst/>
                <a:latin typeface="Calibri Light" panose="020F0302020204030204" pitchFamily="34" charset="0"/>
                <a:ea typeface="Calibri" panose="020F0502020204030204" pitchFamily="34" charset="0"/>
                <a:cs typeface="Calibri Light" panose="020F0302020204030204" pitchFamily="34" charset="0"/>
              </a:rPr>
              <a:t> </a:t>
            </a:r>
            <a:r>
              <a:rPr lang="en-GB" sz="3200" dirty="0">
                <a:effectLst/>
                <a:latin typeface="Calibri Light" panose="020F0302020204030204" pitchFamily="34" charset="0"/>
                <a:ea typeface="Calibri" panose="020F0502020204030204" pitchFamily="34" charset="0"/>
                <a:cs typeface="Calibri Light" panose="020F0302020204030204" pitchFamily="34" charset="0"/>
              </a:rPr>
              <a:t>(Accessed 28.03.2022).</a:t>
            </a:r>
          </a:p>
          <a:p>
            <a:pPr>
              <a:lnSpc>
                <a:spcPct val="150000"/>
              </a:lnSpc>
              <a:spcBef>
                <a:spcPts val="600"/>
              </a:spcBef>
            </a:pPr>
            <a:r>
              <a:rPr lang="en-GB" sz="3200" dirty="0">
                <a:effectLst/>
                <a:latin typeface="Calibri Light" panose="020F0302020204030204" pitchFamily="34" charset="0"/>
                <a:ea typeface="Calibri" panose="020F0502020204030204" pitchFamily="34" charset="0"/>
                <a:cs typeface="Calibri Light" panose="020F0302020204030204" pitchFamily="34" charset="0"/>
              </a:rPr>
              <a:t>Department of Health (2019) </a:t>
            </a:r>
            <a:r>
              <a:rPr lang="en-GB" sz="3200" i="1" dirty="0">
                <a:effectLst/>
                <a:latin typeface="Calibri Light" panose="020F0302020204030204" pitchFamily="34" charset="0"/>
                <a:ea typeface="Calibri" panose="020F0502020204030204" pitchFamily="34" charset="0"/>
                <a:cs typeface="Calibri Light" panose="020F0302020204030204" pitchFamily="34" charset="0"/>
              </a:rPr>
              <a:t>Advanced AHP Framework</a:t>
            </a:r>
            <a:r>
              <a:rPr lang="en-GB" sz="3200" dirty="0">
                <a:effectLst/>
                <a:latin typeface="Calibri Light" panose="020F0302020204030204" pitchFamily="34" charset="0"/>
                <a:ea typeface="Calibri" panose="020F0502020204030204" pitchFamily="34" charset="0"/>
                <a:cs typeface="Calibri Light" panose="020F0302020204030204" pitchFamily="34" charset="0"/>
              </a:rPr>
              <a:t>. Available at:  </a:t>
            </a:r>
            <a:r>
              <a:rPr lang="en-GB" sz="3200" u="sng" dirty="0">
                <a:solidFill>
                  <a:srgbClr val="4365E2"/>
                </a:solidFill>
                <a:effectLst/>
                <a:latin typeface="Calibri Light" panose="020F0302020204030204" pitchFamily="34" charset="0"/>
                <a:ea typeface="Calibri" panose="020F0502020204030204" pitchFamily="34" charset="0"/>
                <a:cs typeface="Calibri Light" panose="020F0302020204030204" pitchFamily="34" charset="0"/>
                <a:hlinkClick r:id="rId4"/>
              </a:rPr>
              <a:t>https://www.health-ni.gov.uk/publications/advanced-ahp-practice-framework</a:t>
            </a:r>
            <a:r>
              <a:rPr lang="en-GB" sz="3200" dirty="0">
                <a:effectLst/>
                <a:latin typeface="Calibri Light" panose="020F0302020204030204" pitchFamily="34" charset="0"/>
                <a:ea typeface="Calibri" panose="020F0502020204030204" pitchFamily="34" charset="0"/>
                <a:cs typeface="Calibri Light" panose="020F0302020204030204" pitchFamily="34" charset="0"/>
              </a:rPr>
              <a:t> (Accessed 28.03.2022).</a:t>
            </a:r>
          </a:p>
          <a:p>
            <a:pPr>
              <a:lnSpc>
                <a:spcPct val="150000"/>
              </a:lnSpc>
              <a:spcBef>
                <a:spcPts val="600"/>
              </a:spcBef>
            </a:pPr>
            <a:r>
              <a:rPr lang="en-GB" sz="3200" dirty="0">
                <a:effectLst/>
                <a:latin typeface="Calibri Light" panose="020F0302020204030204" pitchFamily="34" charset="0"/>
                <a:ea typeface="Calibri" panose="020F0502020204030204" pitchFamily="34" charset="0"/>
                <a:cs typeface="Calibri Light" panose="020F0302020204030204" pitchFamily="34" charset="0"/>
              </a:rPr>
              <a:t>Scottish Government (2021) </a:t>
            </a:r>
            <a:r>
              <a:rPr lang="en-GB" sz="3200" i="1" dirty="0">
                <a:effectLst/>
                <a:latin typeface="Calibri Light" panose="020F0302020204030204" pitchFamily="34" charset="0"/>
                <a:ea typeface="Calibri" panose="020F0502020204030204" pitchFamily="34" charset="0"/>
                <a:cs typeface="Calibri Light" panose="020F0302020204030204" pitchFamily="34" charset="0"/>
              </a:rPr>
              <a:t>Transforming Nursing Roles Paper 7</a:t>
            </a:r>
            <a:r>
              <a:rPr lang="en-GB" sz="3200" dirty="0">
                <a:effectLst/>
                <a:latin typeface="Calibri Light" panose="020F0302020204030204" pitchFamily="34" charset="0"/>
                <a:ea typeface="Calibri" panose="020F0502020204030204" pitchFamily="34" charset="0"/>
                <a:cs typeface="Calibri Light" panose="020F0302020204030204" pitchFamily="34" charset="0"/>
              </a:rPr>
              <a:t> </a:t>
            </a:r>
            <a:r>
              <a:rPr lang="en-GB" sz="3200" i="1" dirty="0">
                <a:effectLst/>
                <a:latin typeface="Calibri Light" panose="020F0302020204030204" pitchFamily="34" charset="0"/>
                <a:ea typeface="Calibri" panose="020F0502020204030204" pitchFamily="34" charset="0"/>
                <a:cs typeface="Calibri Light" panose="020F0302020204030204" pitchFamily="34" charset="0"/>
              </a:rPr>
              <a:t>Advanced Nursing Practice - Phase 11</a:t>
            </a:r>
            <a:r>
              <a:rPr lang="en-GB" sz="3200" dirty="0">
                <a:effectLst/>
                <a:latin typeface="Calibri Light" panose="020F0302020204030204" pitchFamily="34" charset="0"/>
                <a:ea typeface="Calibri" panose="020F0502020204030204" pitchFamily="34" charset="0"/>
                <a:cs typeface="Calibri Light" panose="020F0302020204030204" pitchFamily="34" charset="0"/>
              </a:rPr>
              <a:t> Available at: </a:t>
            </a:r>
            <a:r>
              <a:rPr lang="en-GB" sz="3200" u="sng" dirty="0">
                <a:solidFill>
                  <a:srgbClr val="4365E2"/>
                </a:solidFill>
                <a:effectLst/>
                <a:latin typeface="Calibri Light" panose="020F0302020204030204" pitchFamily="34" charset="0"/>
                <a:ea typeface="Calibri" panose="020F0502020204030204" pitchFamily="34" charset="0"/>
                <a:cs typeface="Calibri Light" panose="020F0302020204030204" pitchFamily="34" charset="0"/>
                <a:hlinkClick r:id="rId5"/>
              </a:rPr>
              <a:t>https://www.gov.scot/publications/transforming-nursing-roles-advanced-nursing-practice-phase-ii/</a:t>
            </a:r>
            <a:r>
              <a:rPr lang="en-GB" sz="3200" dirty="0">
                <a:effectLst/>
                <a:latin typeface="Calibri Light" panose="020F0302020204030204" pitchFamily="34" charset="0"/>
                <a:ea typeface="Calibri" panose="020F0502020204030204" pitchFamily="34" charset="0"/>
                <a:cs typeface="Calibri Light" panose="020F0302020204030204" pitchFamily="34" charset="0"/>
              </a:rPr>
              <a:t> (Accessed 28.03.2022).</a:t>
            </a:r>
          </a:p>
          <a:p>
            <a:pPr>
              <a:lnSpc>
                <a:spcPct val="150000"/>
              </a:lnSpc>
              <a:spcBef>
                <a:spcPts val="600"/>
              </a:spcBef>
            </a:pPr>
            <a:r>
              <a:rPr lang="en-GB" sz="3200" dirty="0">
                <a:effectLst/>
                <a:latin typeface="Calibri Light" panose="020F0302020204030204" pitchFamily="34" charset="0"/>
                <a:ea typeface="Calibri" panose="020F0502020204030204" pitchFamily="34" charset="0"/>
                <a:cs typeface="Calibri Light" panose="020F0302020204030204" pitchFamily="34" charset="0"/>
              </a:rPr>
              <a:t>Welsh Government (2020) </a:t>
            </a:r>
            <a:r>
              <a:rPr lang="en-GB" sz="3200" i="1" dirty="0">
                <a:effectLst/>
                <a:latin typeface="Calibri Light" panose="020F0302020204030204" pitchFamily="34" charset="0"/>
                <a:ea typeface="Calibri" panose="020F0502020204030204" pitchFamily="34" charset="0"/>
                <a:cs typeface="Calibri Light" panose="020F0302020204030204" pitchFamily="34" charset="0"/>
              </a:rPr>
              <a:t>Allied Health Professions Framework for Wales: looking forward together</a:t>
            </a:r>
            <a:r>
              <a:rPr lang="en-GB" sz="3200" dirty="0">
                <a:effectLst/>
                <a:latin typeface="Calibri Light" panose="020F0302020204030204" pitchFamily="34" charset="0"/>
                <a:ea typeface="Calibri" panose="020F0502020204030204" pitchFamily="34" charset="0"/>
                <a:cs typeface="Calibri Light" panose="020F0302020204030204" pitchFamily="34" charset="0"/>
              </a:rPr>
              <a:t> Available at: </a:t>
            </a:r>
            <a:r>
              <a:rPr lang="en-GB" sz="3200" u="sng" dirty="0">
                <a:solidFill>
                  <a:srgbClr val="4365E2"/>
                </a:solidFill>
                <a:effectLst/>
                <a:latin typeface="Calibri Light" panose="020F0302020204030204" pitchFamily="34" charset="0"/>
                <a:ea typeface="Calibri" panose="020F0502020204030204" pitchFamily="34" charset="0"/>
                <a:cs typeface="Calibri Light" panose="020F0302020204030204" pitchFamily="34" charset="0"/>
                <a:hlinkClick r:id="rId6"/>
              </a:rPr>
              <a:t>https://gov.wales/allied-health-professions-ahp-framework</a:t>
            </a:r>
            <a:r>
              <a:rPr lang="en-GB" sz="3200" dirty="0">
                <a:effectLst/>
                <a:latin typeface="Calibri Light" panose="020F0302020204030204" pitchFamily="34" charset="0"/>
                <a:ea typeface="Calibri" panose="020F0502020204030204" pitchFamily="34" charset="0"/>
                <a:cs typeface="Calibri Light" panose="020F0302020204030204" pitchFamily="34" charset="0"/>
              </a:rPr>
              <a:t> (Accessed 28.03.2022).</a:t>
            </a:r>
          </a:p>
          <a:p>
            <a:pPr>
              <a:lnSpc>
                <a:spcPct val="150000"/>
              </a:lnSpc>
              <a:spcBef>
                <a:spcPts val="6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6" name="Rectangle 38"/>
          <p:cNvSpPr>
            <a:spLocks noChangeArrowheads="1"/>
          </p:cNvSpPr>
          <p:nvPr/>
        </p:nvSpPr>
        <p:spPr bwMode="auto">
          <a:xfrm>
            <a:off x="10494136" y="22683010"/>
            <a:ext cx="32063380" cy="1141547"/>
          </a:xfrm>
          <a:prstGeom prst="rect">
            <a:avLst/>
          </a:prstGeom>
          <a:solidFill>
            <a:srgbClr val="D1E2F2"/>
          </a:solidFill>
          <a:ln w="12700">
            <a:noFill/>
            <a:miter lim="800000"/>
            <a:headEnd/>
            <a:tailEnd/>
          </a:ln>
          <a:effectLst/>
        </p:spPr>
        <p:txBody>
          <a:bodyPr lIns="342504" tIns="342504" rIns="342504" bIns="342504" anchor="ctr"/>
          <a:lstStyle/>
          <a:p>
            <a:pPr defTabSz="869950">
              <a:spcBef>
                <a:spcPct val="50000"/>
              </a:spcBef>
            </a:pPr>
            <a:r>
              <a:rPr lang="en-GB" altLang="en-US" sz="5400" b="1" u="sng" dirty="0">
                <a:solidFill>
                  <a:srgbClr val="4365E2"/>
                </a:solidFill>
                <a:latin typeface="Calibri" charset="0"/>
                <a:ea typeface="Calibri" charset="0"/>
                <a:cs typeface="Calibri" charset="0"/>
              </a:rPr>
              <a:t>References</a:t>
            </a:r>
          </a:p>
        </p:txBody>
      </p:sp>
      <p:sp>
        <p:nvSpPr>
          <p:cNvPr id="102" name="Rectangle 7"/>
          <p:cNvSpPr>
            <a:spLocks noChangeArrowheads="1"/>
          </p:cNvSpPr>
          <p:nvPr/>
        </p:nvSpPr>
        <p:spPr bwMode="auto">
          <a:xfrm>
            <a:off x="33074047" y="7826479"/>
            <a:ext cx="9196454" cy="14754685"/>
          </a:xfrm>
          <a:prstGeom prst="rect">
            <a:avLst/>
          </a:prstGeom>
          <a:solidFill>
            <a:srgbClr val="C4EBD0"/>
          </a:solidFill>
          <a:ln w="12700">
            <a:noFill/>
            <a:miter lim="800000"/>
            <a:headEnd/>
            <a:tailEnd/>
          </a:ln>
        </p:spPr>
        <p:txBody>
          <a:bodyPr lIns="342504" tIns="342504" rIns="342504" bIns="342504"/>
          <a:lstStyle>
            <a:lvl1pPr defTabSz="869950">
              <a:defRPr sz="2400">
                <a:solidFill>
                  <a:schemeClr val="tx1"/>
                </a:solidFill>
                <a:latin typeface="Times New Roman" pitchFamily="18" charset="0"/>
                <a:ea typeface="MS PGothic" pitchFamily="34" charset="-128"/>
              </a:defRPr>
            </a:lvl1pPr>
            <a:lvl2pPr marL="742950" indent="-285750" defTabSz="869950">
              <a:defRPr sz="2400">
                <a:solidFill>
                  <a:schemeClr val="tx1"/>
                </a:solidFill>
                <a:latin typeface="Times New Roman" pitchFamily="18" charset="0"/>
                <a:ea typeface="MS PGothic" pitchFamily="34" charset="-128"/>
              </a:defRPr>
            </a:lvl2pPr>
            <a:lvl3pPr marL="1143000" indent="-228600" defTabSz="869950">
              <a:defRPr sz="2400">
                <a:solidFill>
                  <a:schemeClr val="tx1"/>
                </a:solidFill>
                <a:latin typeface="Times New Roman" pitchFamily="18" charset="0"/>
                <a:ea typeface="MS PGothic" pitchFamily="34" charset="-128"/>
              </a:defRPr>
            </a:lvl3pPr>
            <a:lvl4pPr marL="1600200" indent="-228600" defTabSz="869950">
              <a:defRPr sz="2400">
                <a:solidFill>
                  <a:schemeClr val="tx1"/>
                </a:solidFill>
                <a:latin typeface="Times New Roman" pitchFamily="18" charset="0"/>
                <a:ea typeface="MS PGothic" pitchFamily="34" charset="-128"/>
              </a:defRPr>
            </a:lvl4pPr>
            <a:lvl5pPr marL="2057400" indent="-228600" defTabSz="869950">
              <a:defRPr sz="2400">
                <a:solidFill>
                  <a:schemeClr val="tx1"/>
                </a:solidFill>
                <a:latin typeface="Times New Roman" pitchFamily="18" charset="0"/>
                <a:ea typeface="MS PGothic" pitchFamily="34" charset="-128"/>
              </a:defRPr>
            </a:lvl5pPr>
            <a:lvl6pPr marL="2514600" indent="-228600" defTabSz="86995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86995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86995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86995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nSpc>
                <a:spcPct val="107000"/>
              </a:lnSpc>
              <a:spcAft>
                <a:spcPts val="800"/>
              </a:spcAft>
            </a:pPr>
            <a:r>
              <a:rPr lang="en-GB" sz="4400" dirty="0">
                <a:latin typeface="Calibri Light" panose="020F0302020204030204" pitchFamily="34" charset="0"/>
                <a:ea typeface="Calibri" panose="020F0502020204030204" pitchFamily="34" charset="0"/>
                <a:cs typeface="Calibri Light" panose="020F0302020204030204" pitchFamily="34" charset="0"/>
              </a:rPr>
              <a:t>An</a:t>
            </a:r>
            <a:r>
              <a:rPr lang="en-GB" sz="4400" dirty="0">
                <a:effectLst/>
                <a:latin typeface="Calibri Light" panose="020F0302020204030204" pitchFamily="34" charset="0"/>
                <a:ea typeface="Calibri" panose="020F0502020204030204" pitchFamily="34" charset="0"/>
                <a:cs typeface="Calibri Light" panose="020F0302020204030204" pitchFamily="34" charset="0"/>
              </a:rPr>
              <a:t> evaluation is currently in progress and outcomes will be reported when available.</a:t>
            </a:r>
          </a:p>
          <a:p>
            <a:pPr>
              <a:lnSpc>
                <a:spcPct val="107000"/>
              </a:lnSpc>
              <a:spcAft>
                <a:spcPts val="800"/>
              </a:spcAft>
            </a:pPr>
            <a:endParaRPr lang="en-GB" sz="4400" dirty="0">
              <a:effectLst/>
              <a:latin typeface="Calibri Light" panose="020F0302020204030204" pitchFamily="34" charset="0"/>
              <a:ea typeface="Calibri" panose="020F0502020204030204" pitchFamily="34" charset="0"/>
              <a:cs typeface="Calibri Light" panose="020F0302020204030204" pitchFamily="34" charset="0"/>
            </a:endParaRPr>
          </a:p>
          <a:p>
            <a:pPr fontAlgn="base">
              <a:lnSpc>
                <a:spcPct val="107000"/>
              </a:lnSpc>
              <a:spcAft>
                <a:spcPts val="1920"/>
              </a:spcAft>
            </a:pPr>
            <a:r>
              <a:rPr lang="en-GB" sz="44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This collaboration enabled faculty across the UK to work together  and develop a UK wide resource. This method supports robust, proactive and aligned approaches to the development of advanced practice student resources</a:t>
            </a:r>
            <a:r>
              <a:rPr lang="en-GB" sz="440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 </a:t>
            </a:r>
          </a:p>
          <a:p>
            <a:pPr fontAlgn="base">
              <a:lnSpc>
                <a:spcPct val="107000"/>
              </a:lnSpc>
              <a:spcAft>
                <a:spcPts val="1920"/>
              </a:spcAft>
            </a:pPr>
            <a:r>
              <a:rPr lang="en-GB" sz="440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Positive </a:t>
            </a:r>
            <a:r>
              <a:rPr lang="en-GB" sz="44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outcomes include agreement across the UK in terms of requirements and shared workload. This virtual collaboration has supported effective and efficient development of </a:t>
            </a:r>
            <a:r>
              <a:rPr lang="en-GB" sz="4400" dirty="0">
                <a:solidFill>
                  <a:srgbClr val="333333"/>
                </a:solidFill>
                <a:latin typeface="Calibri Light" panose="020F0302020204030204" pitchFamily="34" charset="0"/>
                <a:ea typeface="Times New Roman" panose="02020603050405020304" pitchFamily="18" charset="0"/>
                <a:cs typeface="Calibri Light" panose="020F0302020204030204" pitchFamily="34" charset="0"/>
              </a:rPr>
              <a:t>a UK wide</a:t>
            </a:r>
            <a:r>
              <a:rPr lang="en-GB" sz="44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 resource and has led to agreement for future collaborations. </a:t>
            </a:r>
            <a:br>
              <a:rPr lang="en-GB" sz="3200" dirty="0"/>
            </a:br>
            <a:endParaRPr lang="en-GB" sz="3200" dirty="0">
              <a:latin typeface="Calibri" panose="020F0502020204030204" pitchFamily="34" charset="0"/>
              <a:cs typeface="Calibri" panose="020F0502020204030204" pitchFamily="34" charset="0"/>
            </a:endParaRPr>
          </a:p>
          <a:p>
            <a:br>
              <a:rPr lang="en-GB" sz="3200" dirty="0"/>
            </a:br>
            <a:endParaRPr lang="en-AU" altLang="en-US" sz="3200" dirty="0">
              <a:solidFill>
                <a:srgbClr val="464646"/>
              </a:solidFill>
              <a:latin typeface="Calibri" panose="020F0502020204030204" pitchFamily="34" charset="0"/>
              <a:ea typeface="Calibri" charset="0"/>
              <a:cs typeface="Calibri" panose="020F0502020204030204" pitchFamily="34" charset="0"/>
            </a:endParaRPr>
          </a:p>
        </p:txBody>
      </p:sp>
      <p:sp>
        <p:nvSpPr>
          <p:cNvPr id="103" name="Rectangle 38"/>
          <p:cNvSpPr>
            <a:spLocks noChangeArrowheads="1"/>
          </p:cNvSpPr>
          <p:nvPr/>
        </p:nvSpPr>
        <p:spPr bwMode="auto">
          <a:xfrm>
            <a:off x="33074045" y="6220227"/>
            <a:ext cx="9196455" cy="1620628"/>
          </a:xfrm>
          <a:prstGeom prst="rect">
            <a:avLst/>
          </a:prstGeom>
          <a:solidFill>
            <a:srgbClr val="C4EBD0"/>
          </a:solidFill>
          <a:ln w="12700">
            <a:noFill/>
            <a:miter lim="800000"/>
            <a:headEnd/>
            <a:tailEnd/>
          </a:ln>
          <a:effectLst/>
        </p:spPr>
        <p:txBody>
          <a:bodyPr lIns="342504" tIns="342504" rIns="342504" bIns="342504" anchor="ctr"/>
          <a:lstStyle/>
          <a:p>
            <a:pPr defTabSz="869950">
              <a:spcBef>
                <a:spcPct val="50000"/>
              </a:spcBef>
            </a:pPr>
            <a:r>
              <a:rPr lang="en-GB" altLang="en-US" sz="5400" b="1" u="sng" dirty="0">
                <a:solidFill>
                  <a:srgbClr val="4365E2"/>
                </a:solidFill>
                <a:latin typeface="Calibri" charset="0"/>
                <a:ea typeface="Calibri" charset="0"/>
                <a:cs typeface="Calibri" charset="0"/>
              </a:rPr>
              <a:t>Outcomes</a:t>
            </a:r>
          </a:p>
        </p:txBody>
      </p:sp>
      <p:sp>
        <p:nvSpPr>
          <p:cNvPr id="104" name="Rectangle 103"/>
          <p:cNvSpPr>
            <a:spLocks noChangeArrowheads="1"/>
          </p:cNvSpPr>
          <p:nvPr/>
        </p:nvSpPr>
        <p:spPr bwMode="auto">
          <a:xfrm>
            <a:off x="521390" y="8883781"/>
            <a:ext cx="9767645" cy="20814118"/>
          </a:xfrm>
          <a:prstGeom prst="rect">
            <a:avLst/>
          </a:prstGeom>
          <a:solidFill>
            <a:srgbClr val="DDD9D6"/>
          </a:solidFill>
          <a:ln w="12700">
            <a:noFill/>
            <a:miter lim="800000"/>
            <a:headEnd/>
            <a:tailEnd/>
          </a:ln>
          <a:effectLst/>
        </p:spPr>
        <p:txBody>
          <a:bodyPr lIns="342504" tIns="342504" rIns="342504" bIns="342504"/>
          <a:lstStyle>
            <a:lvl1pPr defTabSz="869950">
              <a:defRPr sz="2400">
                <a:solidFill>
                  <a:schemeClr val="tx1"/>
                </a:solidFill>
                <a:latin typeface="Times New Roman" pitchFamily="18" charset="0"/>
                <a:ea typeface="MS PGothic" pitchFamily="34" charset="-128"/>
              </a:defRPr>
            </a:lvl1pPr>
            <a:lvl2pPr marL="742950" indent="-285750" defTabSz="869950">
              <a:defRPr sz="2400">
                <a:solidFill>
                  <a:schemeClr val="tx1"/>
                </a:solidFill>
                <a:latin typeface="Times New Roman" pitchFamily="18" charset="0"/>
                <a:ea typeface="MS PGothic" pitchFamily="34" charset="-128"/>
              </a:defRPr>
            </a:lvl2pPr>
            <a:lvl3pPr marL="1143000" indent="-228600" defTabSz="869950">
              <a:defRPr sz="2400">
                <a:solidFill>
                  <a:schemeClr val="tx1"/>
                </a:solidFill>
                <a:latin typeface="Times New Roman" pitchFamily="18" charset="0"/>
                <a:ea typeface="MS PGothic" pitchFamily="34" charset="-128"/>
              </a:defRPr>
            </a:lvl3pPr>
            <a:lvl4pPr marL="1600200" indent="-228600" defTabSz="869950">
              <a:defRPr sz="2400">
                <a:solidFill>
                  <a:schemeClr val="tx1"/>
                </a:solidFill>
                <a:latin typeface="Times New Roman" pitchFamily="18" charset="0"/>
                <a:ea typeface="MS PGothic" pitchFamily="34" charset="-128"/>
              </a:defRPr>
            </a:lvl4pPr>
            <a:lvl5pPr marL="2057400" indent="-228600" defTabSz="869950">
              <a:defRPr sz="2400">
                <a:solidFill>
                  <a:schemeClr val="tx1"/>
                </a:solidFill>
                <a:latin typeface="Times New Roman" pitchFamily="18" charset="0"/>
                <a:ea typeface="MS PGothic" pitchFamily="34" charset="-128"/>
              </a:defRPr>
            </a:lvl5pPr>
            <a:lvl6pPr marL="2514600" indent="-228600" defTabSz="86995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86995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86995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86995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nSpc>
                <a:spcPct val="107000"/>
              </a:lnSpc>
              <a:spcAft>
                <a:spcPts val="1920"/>
              </a:spcAft>
            </a:pPr>
            <a:r>
              <a:rPr lang="en-GB" sz="4000" dirty="0">
                <a:effectLst/>
                <a:latin typeface="Calibri Light" panose="020F0302020204030204" pitchFamily="34" charset="0"/>
                <a:ea typeface="Calibri" panose="020F0502020204030204" pitchFamily="34" charset="0"/>
                <a:cs typeface="Calibri Light" panose="020F0302020204030204" pitchFamily="34" charset="0"/>
              </a:rPr>
              <a:t>The UK have taken a unique approach towards multidisciplinary advanced practice development across the four countries (Health Education England (HEE) 2017, Department of Health (</a:t>
            </a:r>
            <a:r>
              <a:rPr lang="en-GB" sz="4000" dirty="0" err="1">
                <a:effectLst/>
                <a:latin typeface="Calibri Light" panose="020F0302020204030204" pitchFamily="34" charset="0"/>
                <a:ea typeface="Calibri" panose="020F0502020204030204" pitchFamily="34" charset="0"/>
                <a:cs typeface="Calibri Light" panose="020F0302020204030204" pitchFamily="34" charset="0"/>
              </a:rPr>
              <a:t>DoH</a:t>
            </a:r>
            <a:r>
              <a:rPr lang="en-GB" sz="4000" dirty="0">
                <a:effectLst/>
                <a:latin typeface="Calibri Light" panose="020F0302020204030204" pitchFamily="34" charset="0"/>
                <a:ea typeface="Calibri" panose="020F0502020204030204" pitchFamily="34" charset="0"/>
                <a:cs typeface="Calibri Light" panose="020F0302020204030204" pitchFamily="34" charset="0"/>
              </a:rPr>
              <a:t>) 2019, Welsh Government (WG) 2020 and SG 2021).</a:t>
            </a:r>
            <a:r>
              <a:rPr lang="en-GB" sz="40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 </a:t>
            </a:r>
            <a:endParaRPr lang="en-GB" sz="4000" dirty="0">
              <a:effectLst/>
              <a:latin typeface="Calibri Light" panose="020F0302020204030204" pitchFamily="34" charset="0"/>
              <a:ea typeface="Calibri" panose="020F0502020204030204" pitchFamily="34" charset="0"/>
              <a:cs typeface="Calibri Light" panose="020F0302020204030204" pitchFamily="34" charset="0"/>
            </a:endParaRPr>
          </a:p>
          <a:p>
            <a:pPr fontAlgn="base">
              <a:lnSpc>
                <a:spcPct val="107000"/>
              </a:lnSpc>
              <a:spcAft>
                <a:spcPts val="1920"/>
              </a:spcAft>
            </a:pPr>
            <a:r>
              <a:rPr lang="en-GB" sz="4000" dirty="0">
                <a:effectLst/>
                <a:latin typeface="Calibri Light" panose="020F0302020204030204" pitchFamily="34" charset="0"/>
                <a:ea typeface="Calibri" panose="020F0502020204030204" pitchFamily="34" charset="0"/>
                <a:cs typeface="Calibri Light" panose="020F0302020204030204" pitchFamily="34" charset="0"/>
              </a:rPr>
              <a:t>Demand for multi-professional advanced practitioners has intensified and this is evident through increased applications to programmes and advertised jobs. </a:t>
            </a:r>
          </a:p>
          <a:p>
            <a:pPr fontAlgn="base">
              <a:lnSpc>
                <a:spcPct val="107000"/>
              </a:lnSpc>
              <a:spcAft>
                <a:spcPts val="1920"/>
              </a:spcAft>
            </a:pPr>
            <a:r>
              <a:rPr lang="en-GB" sz="4000" dirty="0">
                <a:effectLst/>
                <a:latin typeface="Calibri Light" panose="020F0302020204030204" pitchFamily="34" charset="0"/>
                <a:ea typeface="Calibri" panose="020F0502020204030204" pitchFamily="34" charset="0"/>
                <a:cs typeface="Calibri Light" panose="020F0302020204030204" pitchFamily="34" charset="0"/>
              </a:rPr>
              <a:t>The Association of Advanced Practice Educators (AAPE UK) were approached by University of Huddersfield Advanced Practice faculty and asked to invite Advanced Practice Educators to collaborate on development of a pre-Advanced Practice course workbook.</a:t>
            </a:r>
          </a:p>
          <a:p>
            <a:pPr fontAlgn="base">
              <a:lnSpc>
                <a:spcPct val="107000"/>
              </a:lnSpc>
              <a:spcAft>
                <a:spcPts val="1920"/>
              </a:spcAft>
            </a:pPr>
            <a:r>
              <a:rPr lang="en-GB" sz="4000" dirty="0">
                <a:latin typeface="Calibri Light" panose="020F0302020204030204" pitchFamily="34" charset="0"/>
                <a:ea typeface="Calibri" panose="020F0502020204030204" pitchFamily="34" charset="0"/>
                <a:cs typeface="Calibri Light" panose="020F0302020204030204" pitchFamily="34" charset="0"/>
              </a:rPr>
              <a:t>Through AAPE UK, </a:t>
            </a:r>
            <a:r>
              <a:rPr lang="en-GB" sz="4000" dirty="0">
                <a:effectLst/>
                <a:latin typeface="Calibri Light" panose="020F0302020204030204" pitchFamily="34" charset="0"/>
                <a:ea typeface="Calibri" panose="020F0502020204030204" pitchFamily="34" charset="0"/>
                <a:cs typeface="Calibri Light" panose="020F0302020204030204" pitchFamily="34" charset="0"/>
              </a:rPr>
              <a:t> a number of educators </a:t>
            </a:r>
            <a:r>
              <a:rPr lang="en-GB" sz="40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from higher education institutions across the United Kingdom collectively agreed a need for trainee advanced practitioner student support. Development of a pre-course workbook would support students undertaking programmes of education. It was felt this workbook should focus on areas of concern such as contextual understanding of advanced practice, anatomy and physiology knowledge and critical writing skills.</a:t>
            </a:r>
            <a:endParaRPr lang="en-GB" sz="40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105" name="Rectangle 38"/>
          <p:cNvSpPr>
            <a:spLocks noChangeArrowheads="1"/>
          </p:cNvSpPr>
          <p:nvPr/>
        </p:nvSpPr>
        <p:spPr bwMode="auto">
          <a:xfrm>
            <a:off x="533262" y="7669176"/>
            <a:ext cx="10008000" cy="1440000"/>
          </a:xfrm>
          <a:prstGeom prst="rect">
            <a:avLst/>
          </a:prstGeom>
          <a:solidFill>
            <a:srgbClr val="DDD9D6"/>
          </a:solidFill>
          <a:ln w="9525">
            <a:noFill/>
            <a:miter lim="800000"/>
            <a:headEnd/>
            <a:tailEnd/>
          </a:ln>
          <a:effectLst/>
        </p:spPr>
        <p:txBody>
          <a:bodyPr wrap="none" lIns="342000" tIns="342000" rIns="342000" bIns="342000" anchor="ctr"/>
          <a:lstStyle/>
          <a:p>
            <a:r>
              <a:rPr lang="en-GB" altLang="en-US" sz="5400" b="1" u="sng" dirty="0">
                <a:solidFill>
                  <a:srgbClr val="4365E2"/>
                </a:solidFill>
                <a:latin typeface="Calibri" charset="0"/>
                <a:ea typeface="Calibri" charset="0"/>
                <a:cs typeface="Calibri" charset="0"/>
              </a:rPr>
              <a:t>Background</a:t>
            </a:r>
          </a:p>
        </p:txBody>
      </p:sp>
      <p:sp>
        <p:nvSpPr>
          <p:cNvPr id="64" name="TextBox 63"/>
          <p:cNvSpPr txBox="1"/>
          <p:nvPr/>
        </p:nvSpPr>
        <p:spPr>
          <a:xfrm>
            <a:off x="1429652" y="4063234"/>
            <a:ext cx="32703941" cy="2554545"/>
          </a:xfrm>
          <a:prstGeom prst="rect">
            <a:avLst/>
          </a:prstGeom>
          <a:noFill/>
        </p:spPr>
        <p:txBody>
          <a:bodyPr wrap="square" lIns="0" tIns="0" rIns="0" bIns="0" rtlCol="0">
            <a:spAutoFit/>
          </a:bodyPr>
          <a:lstStyle/>
          <a:p>
            <a:pPr fontAlgn="t">
              <a:spcAft>
                <a:spcPts val="1200"/>
              </a:spcAft>
            </a:pPr>
            <a:r>
              <a:rPr lang="en-GB" sz="8200" b="1" u="sng" dirty="0">
                <a:solidFill>
                  <a:srgbClr val="4365E2"/>
                </a:solidFill>
                <a:latin typeface="Calibri" charset="0"/>
                <a:ea typeface="Calibri" charset="0"/>
                <a:cs typeface="Calibri" charset="0"/>
              </a:rPr>
              <a:t>Development of a UK Pre-Course Workbook for Advanced Practice Students</a:t>
            </a:r>
            <a:br>
              <a:rPr lang="en-GB" sz="8200" b="1" dirty="0">
                <a:solidFill>
                  <a:srgbClr val="4365E2"/>
                </a:solidFill>
                <a:latin typeface="Calibri" charset="0"/>
                <a:ea typeface="Calibri" charset="0"/>
                <a:cs typeface="Calibri" charset="0"/>
              </a:rPr>
            </a:br>
            <a:br>
              <a:rPr lang="en-GB" sz="1200" b="1" dirty="0">
                <a:solidFill>
                  <a:srgbClr val="4365E2"/>
                </a:solidFill>
                <a:latin typeface="Calibri" charset="0"/>
                <a:ea typeface="Calibri" charset="0"/>
                <a:cs typeface="Calibri" charset="0"/>
              </a:rPr>
            </a:br>
            <a:r>
              <a:rPr lang="en-GB" sz="3600" dirty="0">
                <a:solidFill>
                  <a:srgbClr val="4365E2"/>
                </a:solidFill>
                <a:latin typeface="Calibri" charset="0"/>
                <a:ea typeface="Calibri" charset="0"/>
                <a:cs typeface="Calibri" charset="0"/>
              </a:rPr>
              <a:t>Colette Henderson, University of Dundee, Dr Anna Jones Cardiff University, Jonathan Thomas Swansea University, Professor Melanie Rogers and Emma Fawcett University of Huddersfield and Danielle Pinnock The Royal Marsden School</a:t>
            </a:r>
            <a:endParaRPr lang="en-GB" sz="3600" b="1" dirty="0">
              <a:solidFill>
                <a:srgbClr val="4365E2"/>
              </a:solidFill>
              <a:latin typeface="Calibri" charset="0"/>
              <a:ea typeface="Calibri" charset="0"/>
              <a:cs typeface="Calibri" charset="0"/>
            </a:endParaRPr>
          </a:p>
        </p:txBody>
      </p:sp>
      <p:sp>
        <p:nvSpPr>
          <p:cNvPr id="10" name="TextBox 9">
            <a:extLst>
              <a:ext uri="{FF2B5EF4-FFF2-40B4-BE49-F238E27FC236}">
                <a16:creationId xmlns:a16="http://schemas.microsoft.com/office/drawing/2014/main" id="{E0CFD1FA-0B4C-4000-90EF-29A3C7C56DB9}"/>
              </a:ext>
            </a:extLst>
          </p:cNvPr>
          <p:cNvSpPr txBox="1"/>
          <p:nvPr/>
        </p:nvSpPr>
        <p:spPr>
          <a:xfrm>
            <a:off x="10406161" y="16279859"/>
            <a:ext cx="12548167" cy="923330"/>
          </a:xfrm>
          <a:prstGeom prst="rect">
            <a:avLst/>
          </a:prstGeom>
          <a:solidFill>
            <a:srgbClr val="FFECD2"/>
          </a:solidFill>
        </p:spPr>
        <p:txBody>
          <a:bodyPr wrap="square" rtlCol="0">
            <a:spAutoFit/>
          </a:bodyPr>
          <a:lstStyle/>
          <a:p>
            <a:r>
              <a:rPr lang="en-GB" sz="5400" b="1" u="sng" dirty="0">
                <a:solidFill>
                  <a:schemeClr val="tx2"/>
                </a:solidFill>
                <a:latin typeface="Calibri" panose="020F0502020204030204" pitchFamily="34" charset="0"/>
                <a:cs typeface="Calibri" panose="020F0502020204030204" pitchFamily="34" charset="0"/>
              </a:rPr>
              <a:t>Method</a:t>
            </a:r>
          </a:p>
        </p:txBody>
      </p:sp>
      <p:pic>
        <p:nvPicPr>
          <p:cNvPr id="1026" name="Picture 2" descr="Image result for cardiff university logo">
            <a:extLst>
              <a:ext uri="{FF2B5EF4-FFF2-40B4-BE49-F238E27FC236}">
                <a16:creationId xmlns:a16="http://schemas.microsoft.com/office/drawing/2014/main" id="{08A3D7D4-D141-4FA7-8EF6-27900D1371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3693" y="761047"/>
            <a:ext cx="6014136" cy="22249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wansea University">
            <a:extLst>
              <a:ext uri="{FF2B5EF4-FFF2-40B4-BE49-F238E27FC236}">
                <a16:creationId xmlns:a16="http://schemas.microsoft.com/office/drawing/2014/main" id="{C1C967C5-31FC-4485-B46A-B3DBF878D2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92936" y="761047"/>
            <a:ext cx="6014136" cy="22249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anagement of GI Consequences of Cancer Treatment (on-line) *NEW MODULE*">
            <a:extLst>
              <a:ext uri="{FF2B5EF4-FFF2-40B4-BE49-F238E27FC236}">
                <a16:creationId xmlns:a16="http://schemas.microsoft.com/office/drawing/2014/main" id="{6FDF50C4-A59C-4177-8884-2BED2E48086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34729" y="549702"/>
            <a:ext cx="4298254" cy="255454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University of Huddersfield - Wikipedia">
            <a:extLst>
              <a:ext uri="{FF2B5EF4-FFF2-40B4-BE49-F238E27FC236}">
                <a16:creationId xmlns:a16="http://schemas.microsoft.com/office/drawing/2014/main" id="{FB56663D-9680-4EF5-8E1C-CFF5EA66002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43619" y="761047"/>
            <a:ext cx="6647585" cy="266438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AApe logo">
            <a:extLst>
              <a:ext uri="{FF2B5EF4-FFF2-40B4-BE49-F238E27FC236}">
                <a16:creationId xmlns:a16="http://schemas.microsoft.com/office/drawing/2014/main" id="{FA0ACDA7-E07A-4273-BBFA-0AFE396D9742}"/>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34934203" y="365651"/>
            <a:ext cx="7056783" cy="4074729"/>
          </a:xfrm>
          <a:prstGeom prst="rect">
            <a:avLst/>
          </a:prstGeom>
          <a:noFill/>
          <a:ln>
            <a:noFill/>
          </a:ln>
        </p:spPr>
      </p:pic>
      <p:pic>
        <p:nvPicPr>
          <p:cNvPr id="14" name="Picture 13" descr="Graphical user interface, text, application, email&#10;&#10;Description automatically generated">
            <a:extLst>
              <a:ext uri="{FF2B5EF4-FFF2-40B4-BE49-F238E27FC236}">
                <a16:creationId xmlns:a16="http://schemas.microsoft.com/office/drawing/2014/main" id="{1650E9D0-68A3-45DD-B204-FA21B3B2990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713461" y="6719625"/>
            <a:ext cx="9155485" cy="5839640"/>
          </a:xfrm>
          <a:prstGeom prst="rect">
            <a:avLst/>
          </a:prstGeom>
          <a:scene3d>
            <a:camera prst="perspectiveRight"/>
            <a:lightRig rig="threePt" dir="t"/>
          </a:scene3d>
        </p:spPr>
      </p:pic>
      <p:sp>
        <p:nvSpPr>
          <p:cNvPr id="30" name="TextBox 29">
            <a:extLst>
              <a:ext uri="{FF2B5EF4-FFF2-40B4-BE49-F238E27FC236}">
                <a16:creationId xmlns:a16="http://schemas.microsoft.com/office/drawing/2014/main" id="{CE0F46D9-077E-4704-9C47-D8C251B0AF5D}"/>
              </a:ext>
            </a:extLst>
          </p:cNvPr>
          <p:cNvSpPr txBox="1"/>
          <p:nvPr/>
        </p:nvSpPr>
        <p:spPr>
          <a:xfrm>
            <a:off x="10494136" y="17117172"/>
            <a:ext cx="12577666" cy="5131661"/>
          </a:xfrm>
          <a:prstGeom prst="rect">
            <a:avLst/>
          </a:prstGeom>
          <a:solidFill>
            <a:srgbClr val="FFECD2"/>
          </a:solidFill>
        </p:spPr>
        <p:txBody>
          <a:bodyPr wrap="square">
            <a:spAutoFit/>
          </a:bodyPr>
          <a:lstStyle/>
          <a:p>
            <a:pPr fontAlgn="base">
              <a:lnSpc>
                <a:spcPct val="107000"/>
              </a:lnSpc>
              <a:spcAft>
                <a:spcPts val="1920"/>
              </a:spcAft>
            </a:pPr>
            <a:r>
              <a:rPr lang="en-GB" sz="44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Faculty from the four countries of the United Kingdom collaborated virtually to agree content and assign roles to develop agreed content. These meetings and associated email communications enabled the development of the workbook. To encourage knowledge of and engagement with AAPE UK, the workbook is currently </a:t>
            </a:r>
            <a:r>
              <a:rPr lang="en-GB" sz="4400" dirty="0">
                <a:solidFill>
                  <a:srgbClr val="333333"/>
                </a:solidFill>
                <a:latin typeface="Calibri Light" panose="020F0302020204030204" pitchFamily="34" charset="0"/>
                <a:ea typeface="Times New Roman" panose="02020603050405020304" pitchFamily="18" charset="0"/>
                <a:cs typeface="Calibri Light" panose="020F0302020204030204" pitchFamily="34" charset="0"/>
              </a:rPr>
              <a:t>hosted</a:t>
            </a:r>
            <a:r>
              <a:rPr lang="en-GB" sz="44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 on the AAPE UK website.</a:t>
            </a:r>
            <a:endParaRPr lang="en-GB" sz="4400" dirty="0">
              <a:effectLst/>
              <a:latin typeface="Calibri Light" panose="020F0302020204030204" pitchFamily="34" charset="0"/>
              <a:ea typeface="Calibri" panose="020F0502020204030204" pitchFamily="34" charset="0"/>
              <a:cs typeface="Calibri Light" panose="020F0302020204030204" pitchFamily="34" charset="0"/>
            </a:endParaRPr>
          </a:p>
        </p:txBody>
      </p:sp>
      <p:pic>
        <p:nvPicPr>
          <p:cNvPr id="17" name="Picture 16" descr="Graphical user interface, website&#10;&#10;Description automatically generated">
            <a:extLst>
              <a:ext uri="{FF2B5EF4-FFF2-40B4-BE49-F238E27FC236}">
                <a16:creationId xmlns:a16="http://schemas.microsoft.com/office/drawing/2014/main" id="{8740E888-393A-4125-BA40-2380B8A4D72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41335" y="7678115"/>
            <a:ext cx="12548167" cy="8478433"/>
          </a:xfrm>
          <a:prstGeom prst="rect">
            <a:avLst/>
          </a:prstGeom>
        </p:spPr>
      </p:pic>
      <p:sp>
        <p:nvSpPr>
          <p:cNvPr id="4" name="Speech Bubble: Oval 3">
            <a:extLst>
              <a:ext uri="{FF2B5EF4-FFF2-40B4-BE49-F238E27FC236}">
                <a16:creationId xmlns:a16="http://schemas.microsoft.com/office/drawing/2014/main" id="{5546D21C-218E-45A1-8A6A-0244C82C601F}"/>
              </a:ext>
            </a:extLst>
          </p:cNvPr>
          <p:cNvSpPr/>
          <p:nvPr/>
        </p:nvSpPr>
        <p:spPr bwMode="auto">
          <a:xfrm>
            <a:off x="23092053" y="12661111"/>
            <a:ext cx="9844269" cy="9153546"/>
          </a:xfrm>
          <a:prstGeom prst="wedgeEllipseCallout">
            <a:avLst/>
          </a:prstGeom>
          <a:solidFill>
            <a:srgbClr val="C4EBD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4800" b="1" u="sng" dirty="0">
                <a:solidFill>
                  <a:srgbClr val="4365E2"/>
                </a:solidFill>
                <a:latin typeface="Calibri Light" panose="020F0302020204030204" pitchFamily="34" charset="0"/>
                <a:cs typeface="Calibri Light" panose="020F0302020204030204" pitchFamily="34" charset="0"/>
              </a:rPr>
              <a:t>Student Comments:</a:t>
            </a:r>
          </a:p>
          <a:p>
            <a:r>
              <a:rPr lang="en-GB" sz="4800" i="1" dirty="0">
                <a:latin typeface="Calibri Light" panose="020F0302020204030204" pitchFamily="34" charset="0"/>
                <a:cs typeface="Calibri Light" panose="020F0302020204030204" pitchFamily="34" charset="0"/>
              </a:rPr>
              <a:t>Just had a quick look through - what a fantastic resource!</a:t>
            </a:r>
          </a:p>
          <a:p>
            <a:endParaRPr lang="en-GB" sz="4800" i="1" dirty="0">
              <a:latin typeface="Calibri Light" panose="020F0302020204030204" pitchFamily="34" charset="0"/>
              <a:cs typeface="Calibri Light" panose="020F0302020204030204" pitchFamily="34" charset="0"/>
            </a:endParaRPr>
          </a:p>
          <a:p>
            <a:r>
              <a:rPr lang="en-GB" sz="4800" i="1" dirty="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rPr>
              <a:t>I have been completing the pre course workbook this morning and found it really helpful.  </a:t>
            </a:r>
            <a:endParaRPr lang="en-GB" sz="4800" i="1" dirty="0">
              <a:effectLst/>
              <a:latin typeface="Calibri Light" panose="020F0302020204030204" pitchFamily="34" charset="0"/>
              <a:ea typeface="Calibri" panose="020F0502020204030204" pitchFamily="34" charset="0"/>
              <a:cs typeface="Calibri Light" panose="020F0302020204030204" pitchFamily="34" charset="0"/>
            </a:endParaRPr>
          </a:p>
          <a:p>
            <a:endParaRPr lang="en-GB" sz="4800" dirty="0">
              <a:latin typeface="Calibri Light" panose="020F0302020204030204" pitchFamily="34" charset="0"/>
              <a:cs typeface="Calibri Light" panose="020F0302020204030204" pitchFamily="34" charset="0"/>
            </a:endParaRPr>
          </a:p>
        </p:txBody>
      </p:sp>
    </p:spTree>
  </p:cSld>
  <p:clrMapOvr>
    <a:masterClrMapping/>
  </p:clrMapOvr>
</p:sld>
</file>

<file path=ppt/theme/theme1.xml><?xml version="1.0" encoding="utf-8"?>
<a:theme xmlns:a="http://schemas.openxmlformats.org/drawingml/2006/main" name="Blank Presentation">
  <a:themeElements>
    <a:clrScheme name="Custom 4">
      <a:dk1>
        <a:srgbClr val="000000"/>
      </a:dk1>
      <a:lt1>
        <a:srgbClr val="FEFDFF"/>
      </a:lt1>
      <a:dk2>
        <a:srgbClr val="537EE8"/>
      </a:dk2>
      <a:lt2>
        <a:srgbClr val="DDD9D6"/>
      </a:lt2>
      <a:accent1>
        <a:srgbClr val="4265E1"/>
      </a:accent1>
      <a:accent2>
        <a:srgbClr val="D0E1F1"/>
      </a:accent2>
      <a:accent3>
        <a:srgbClr val="FD2A6F"/>
      </a:accent3>
      <a:accent4>
        <a:srgbClr val="F4CEC3"/>
      </a:accent4>
      <a:accent5>
        <a:srgbClr val="00D07B"/>
      </a:accent5>
      <a:accent6>
        <a:srgbClr val="C4EBCF"/>
      </a:accent6>
      <a:hlink>
        <a:srgbClr val="4365E2"/>
      </a:hlink>
      <a:folHlink>
        <a:srgbClr val="4265E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13992E25-8367-2942-9DD1-9FA448B75C44}" vid="{2F1C1580-20CA-6E40-98D2-2C2DC98335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uod_research-poster_landscape_v1-b</Template>
  <TotalTime>0</TotalTime>
  <Words>532</Words>
  <Application>Microsoft Office PowerPoint</Application>
  <PresentationFormat>Custom</PresentationFormat>
  <Paragraphs>24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Calibri Light</vt:lpstr>
      <vt:lpstr>Times</vt:lpstr>
      <vt:lpstr>Times New Roman</vt:lpstr>
      <vt:lpstr>Blank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Burrows (Staff)</dc:creator>
  <cp:lastModifiedBy>Anna Jones</cp:lastModifiedBy>
  <cp:revision>39</cp:revision>
  <dcterms:created xsi:type="dcterms:W3CDTF">2017-05-30T08:38:05Z</dcterms:created>
  <dcterms:modified xsi:type="dcterms:W3CDTF">2022-11-08T19:35:51Z</dcterms:modified>
</cp:coreProperties>
</file>