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sldIdLst>
    <p:sldId id="256" r:id="rId2"/>
  </p:sldIdLst>
  <p:sldSz cx="42803763" cy="3027521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9535" userDrawn="1">
          <p15:clr>
            <a:srgbClr val="A4A3A4"/>
          </p15:clr>
        </p15:guide>
        <p15:guide id="2" pos="134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 initials="J" lastIdx="1" clrIdx="0">
    <p:extLst>
      <p:ext uri="{19B8F6BF-5375-455C-9EA6-DF929625EA0E}">
        <p15:presenceInfo xmlns:p15="http://schemas.microsoft.com/office/powerpoint/2012/main" userId="Jen" providerId="None"/>
      </p:ext>
    </p:extLst>
  </p:cmAuthor>
  <p:cmAuthor id="2" name="Colette Henderson (Staff)" initials="CH(" lastIdx="1" clrIdx="1">
    <p:extLst>
      <p:ext uri="{19B8F6BF-5375-455C-9EA6-DF929625EA0E}">
        <p15:presenceInfo xmlns:p15="http://schemas.microsoft.com/office/powerpoint/2012/main" userId="S::CMJHenderson@dundee.ac.uk::74e5db5c-fa73-4c18-aff8-3d32bc4e6a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65E2"/>
    <a:srgbClr val="DDD9D6"/>
    <a:srgbClr val="C4EBD0"/>
    <a:srgbClr val="FFFFFF"/>
    <a:srgbClr val="FFECD2"/>
    <a:srgbClr val="464646"/>
    <a:srgbClr val="D1E2F2"/>
    <a:srgbClr val="FFFEFF"/>
    <a:srgbClr val="F4CEC3"/>
    <a:srgbClr val="FFF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892F3F-D9E8-4C0A-8CDD-34DE1F1CB486}" v="43" dt="2022-10-12T11:29:11.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94" autoAdjust="0"/>
    <p:restoredTop sz="95135" autoAdjust="0"/>
  </p:normalViewPr>
  <p:slideViewPr>
    <p:cSldViewPr>
      <p:cViewPr varScale="1">
        <p:scale>
          <a:sx n="25" d="100"/>
          <a:sy n="25" d="100"/>
        </p:scale>
        <p:origin x="1902" y="30"/>
      </p:cViewPr>
      <p:guideLst>
        <p:guide orient="horz" pos="9535"/>
        <p:guide pos="13481"/>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commentAuthors" Target="commentAuthors.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tte Henderson (Staff)" userId="74e5db5c-fa73-4c18-aff8-3d32bc4e6ad2" providerId="ADAL" clId="{CF892F3F-D9E8-4C0A-8CDD-34DE1F1CB486}"/>
    <pc:docChg chg="custSel modSld">
      <pc:chgData name="Colette Henderson (Staff)" userId="74e5db5c-fa73-4c18-aff8-3d32bc4e6ad2" providerId="ADAL" clId="{CF892F3F-D9E8-4C0A-8CDD-34DE1F1CB486}" dt="2022-10-12T11:29:38.828" v="1833" actId="20577"/>
      <pc:docMkLst>
        <pc:docMk/>
      </pc:docMkLst>
      <pc:sldChg chg="addSp delSp modSp mod modTransition delAnim modAnim">
        <pc:chgData name="Colette Henderson (Staff)" userId="74e5db5c-fa73-4c18-aff8-3d32bc4e6ad2" providerId="ADAL" clId="{CF892F3F-D9E8-4C0A-8CDD-34DE1F1CB486}" dt="2022-10-12T11:29:38.828" v="1833" actId="20577"/>
        <pc:sldMkLst>
          <pc:docMk/>
          <pc:sldMk cId="0" sldId="256"/>
        </pc:sldMkLst>
        <pc:spChg chg="add del mod">
          <ac:chgData name="Colette Henderson (Staff)" userId="74e5db5c-fa73-4c18-aff8-3d32bc4e6ad2" providerId="ADAL" clId="{CF892F3F-D9E8-4C0A-8CDD-34DE1F1CB486}" dt="2022-10-12T11:23:46.282" v="1768" actId="478"/>
          <ac:spMkLst>
            <pc:docMk/>
            <pc:sldMk cId="0" sldId="256"/>
            <ac:spMk id="2" creationId="{B7F944E0-FC10-45C1-8AAB-FAE74580C8E1}"/>
          </ac:spMkLst>
        </pc:spChg>
        <pc:spChg chg="del">
          <ac:chgData name="Colette Henderson (Staff)" userId="74e5db5c-fa73-4c18-aff8-3d32bc4e6ad2" providerId="ADAL" clId="{CF892F3F-D9E8-4C0A-8CDD-34DE1F1CB486}" dt="2022-10-04T10:30:59.458" v="591" actId="478"/>
          <ac:spMkLst>
            <pc:docMk/>
            <pc:sldMk cId="0" sldId="256"/>
            <ac:spMk id="5" creationId="{5E8FD016-1E23-4D1C-8124-651332E9328F}"/>
          </ac:spMkLst>
        </pc:spChg>
        <pc:spChg chg="mod">
          <ac:chgData name="Colette Henderson (Staff)" userId="74e5db5c-fa73-4c18-aff8-3d32bc4e6ad2" providerId="ADAL" clId="{CF892F3F-D9E8-4C0A-8CDD-34DE1F1CB486}" dt="2022-10-09T12:54:16.904" v="1712" actId="20577"/>
          <ac:spMkLst>
            <pc:docMk/>
            <pc:sldMk cId="0" sldId="256"/>
            <ac:spMk id="10" creationId="{1F438849-AF2F-4AF5-B993-7B733402E567}"/>
          </ac:spMkLst>
        </pc:spChg>
        <pc:spChg chg="add del mod">
          <ac:chgData name="Colette Henderson (Staff)" userId="74e5db5c-fa73-4c18-aff8-3d32bc4e6ad2" providerId="ADAL" clId="{CF892F3F-D9E8-4C0A-8CDD-34DE1F1CB486}" dt="2022-10-05T09:37:44.472" v="786" actId="478"/>
          <ac:spMkLst>
            <pc:docMk/>
            <pc:sldMk cId="0" sldId="256"/>
            <ac:spMk id="12" creationId="{FF8FFFD2-0547-46A8-8D91-67B243331BBC}"/>
          </ac:spMkLst>
        </pc:spChg>
        <pc:spChg chg="del mod">
          <ac:chgData name="Colette Henderson (Staff)" userId="74e5db5c-fa73-4c18-aff8-3d32bc4e6ad2" providerId="ADAL" clId="{CF892F3F-D9E8-4C0A-8CDD-34DE1F1CB486}" dt="2022-10-04T10:30:51.082" v="588" actId="478"/>
          <ac:spMkLst>
            <pc:docMk/>
            <pc:sldMk cId="0" sldId="256"/>
            <ac:spMk id="13" creationId="{3550A433-5845-4C1D-9D4B-730A9A815536}"/>
          </ac:spMkLst>
        </pc:spChg>
        <pc:spChg chg="add mod">
          <ac:chgData name="Colette Henderson (Staff)" userId="74e5db5c-fa73-4c18-aff8-3d32bc4e6ad2" providerId="ADAL" clId="{CF892F3F-D9E8-4C0A-8CDD-34DE1F1CB486}" dt="2022-10-12T11:22:29.975" v="1754" actId="14100"/>
          <ac:spMkLst>
            <pc:docMk/>
            <pc:sldMk cId="0" sldId="256"/>
            <ac:spMk id="14" creationId="{DB3A813B-5ED5-4789-95A2-ACDB4882A2FF}"/>
          </ac:spMkLst>
        </pc:spChg>
        <pc:spChg chg="add mod">
          <ac:chgData name="Colette Henderson (Staff)" userId="74e5db5c-fa73-4c18-aff8-3d32bc4e6ad2" providerId="ADAL" clId="{CF892F3F-D9E8-4C0A-8CDD-34DE1F1CB486}" dt="2022-10-12T11:29:38.828" v="1833" actId="20577"/>
          <ac:spMkLst>
            <pc:docMk/>
            <pc:sldMk cId="0" sldId="256"/>
            <ac:spMk id="15" creationId="{902143FE-1CB2-49CB-8E81-B14BF63C996C}"/>
          </ac:spMkLst>
        </pc:spChg>
        <pc:spChg chg="del">
          <ac:chgData name="Colette Henderson (Staff)" userId="74e5db5c-fa73-4c18-aff8-3d32bc4e6ad2" providerId="ADAL" clId="{CF892F3F-D9E8-4C0A-8CDD-34DE1F1CB486}" dt="2022-10-04T10:30:57.065" v="590" actId="478"/>
          <ac:spMkLst>
            <pc:docMk/>
            <pc:sldMk cId="0" sldId="256"/>
            <ac:spMk id="15" creationId="{E1799766-4135-498C-82AD-707AD9C7DB92}"/>
          </ac:spMkLst>
        </pc:spChg>
        <pc:spChg chg="del">
          <ac:chgData name="Colette Henderson (Staff)" userId="74e5db5c-fa73-4c18-aff8-3d32bc4e6ad2" providerId="ADAL" clId="{CF892F3F-D9E8-4C0A-8CDD-34DE1F1CB486}" dt="2022-10-04T10:31:02.969" v="592" actId="478"/>
          <ac:spMkLst>
            <pc:docMk/>
            <pc:sldMk cId="0" sldId="256"/>
            <ac:spMk id="17" creationId="{79306CD3-A55B-406E-93CE-A6CFE5E9E939}"/>
          </ac:spMkLst>
        </pc:spChg>
        <pc:spChg chg="del">
          <ac:chgData name="Colette Henderson (Staff)" userId="74e5db5c-fa73-4c18-aff8-3d32bc4e6ad2" providerId="ADAL" clId="{CF892F3F-D9E8-4C0A-8CDD-34DE1F1CB486}" dt="2022-10-04T10:30:54.378" v="589" actId="478"/>
          <ac:spMkLst>
            <pc:docMk/>
            <pc:sldMk cId="0" sldId="256"/>
            <ac:spMk id="19" creationId="{DE264C7F-2B76-4845-9D5B-F3EB738343A1}"/>
          </ac:spMkLst>
        </pc:spChg>
        <pc:spChg chg="add del mod">
          <ac:chgData name="Colette Henderson (Staff)" userId="74e5db5c-fa73-4c18-aff8-3d32bc4e6ad2" providerId="ADAL" clId="{CF892F3F-D9E8-4C0A-8CDD-34DE1F1CB486}" dt="2022-10-04T10:27:02.217" v="482" actId="478"/>
          <ac:spMkLst>
            <pc:docMk/>
            <pc:sldMk cId="0" sldId="256"/>
            <ac:spMk id="23" creationId="{41C8896B-2EA3-4516-A254-8D974CA4AEAE}"/>
          </ac:spMkLst>
        </pc:spChg>
        <pc:spChg chg="mod">
          <ac:chgData name="Colette Henderson (Staff)" userId="74e5db5c-fa73-4c18-aff8-3d32bc4e6ad2" providerId="ADAL" clId="{CF892F3F-D9E8-4C0A-8CDD-34DE1F1CB486}" dt="2022-10-12T11:26:58.768" v="1783" actId="255"/>
          <ac:spMkLst>
            <pc:docMk/>
            <pc:sldMk cId="0" sldId="256"/>
            <ac:spMk id="64" creationId="{00000000-0000-0000-0000-000000000000}"/>
          </ac:spMkLst>
        </pc:spChg>
        <pc:spChg chg="del">
          <ac:chgData name="Colette Henderson (Staff)" userId="74e5db5c-fa73-4c18-aff8-3d32bc4e6ad2" providerId="ADAL" clId="{CF892F3F-D9E8-4C0A-8CDD-34DE1F1CB486}" dt="2022-10-04T10:32:11.686" v="601" actId="478"/>
          <ac:spMkLst>
            <pc:docMk/>
            <pc:sldMk cId="0" sldId="256"/>
            <ac:spMk id="95" creationId="{00000000-0000-0000-0000-000000000000}"/>
          </ac:spMkLst>
        </pc:spChg>
        <pc:spChg chg="del mod">
          <ac:chgData name="Colette Henderson (Staff)" userId="74e5db5c-fa73-4c18-aff8-3d32bc4e6ad2" providerId="ADAL" clId="{CF892F3F-D9E8-4C0A-8CDD-34DE1F1CB486}" dt="2022-10-05T09:28:53.300" v="663" actId="478"/>
          <ac:spMkLst>
            <pc:docMk/>
            <pc:sldMk cId="0" sldId="256"/>
            <ac:spMk id="102" creationId="{00000000-0000-0000-0000-000000000000}"/>
          </ac:spMkLst>
        </pc:spChg>
        <pc:spChg chg="mod">
          <ac:chgData name="Colette Henderson (Staff)" userId="74e5db5c-fa73-4c18-aff8-3d32bc4e6ad2" providerId="ADAL" clId="{CF892F3F-D9E8-4C0A-8CDD-34DE1F1CB486}" dt="2022-10-09T12:53:25.733" v="1680" actId="20577"/>
          <ac:spMkLst>
            <pc:docMk/>
            <pc:sldMk cId="0" sldId="256"/>
            <ac:spMk id="104" creationId="{00000000-0000-0000-0000-000000000000}"/>
          </ac:spMkLst>
        </pc:spChg>
        <pc:picChg chg="del">
          <ac:chgData name="Colette Henderson (Staff)" userId="74e5db5c-fa73-4c18-aff8-3d32bc4e6ad2" providerId="ADAL" clId="{CF892F3F-D9E8-4C0A-8CDD-34DE1F1CB486}" dt="2022-10-09T13:07:45.996" v="1715" actId="478"/>
          <ac:picMkLst>
            <pc:docMk/>
            <pc:sldMk cId="0" sldId="256"/>
            <ac:picMk id="2" creationId="{8226F66B-C7F9-4477-84E7-AB4A04B3BFA3}"/>
          </ac:picMkLst>
        </pc:picChg>
        <pc:picChg chg="add del mod">
          <ac:chgData name="Colette Henderson (Staff)" userId="74e5db5c-fa73-4c18-aff8-3d32bc4e6ad2" providerId="ADAL" clId="{CF892F3F-D9E8-4C0A-8CDD-34DE1F1CB486}" dt="2022-10-09T13:10:11.271" v="1717"/>
          <ac:picMkLst>
            <pc:docMk/>
            <pc:sldMk cId="0" sldId="256"/>
            <ac:picMk id="3" creationId="{BD84527F-EAC2-4E29-9FA2-7D266622E935}"/>
          </ac:picMkLst>
        </pc:picChg>
        <pc:picChg chg="add del mod">
          <ac:chgData name="Colette Henderson (Staff)" userId="74e5db5c-fa73-4c18-aff8-3d32bc4e6ad2" providerId="ADAL" clId="{CF892F3F-D9E8-4C0A-8CDD-34DE1F1CB486}" dt="2022-10-09T13:18:27.667" v="1719"/>
          <ac:picMkLst>
            <pc:docMk/>
            <pc:sldMk cId="0" sldId="256"/>
            <ac:picMk id="4" creationId="{35BEECF1-2996-4BAC-95F6-409940323446}"/>
          </ac:picMkLst>
        </pc:picChg>
        <pc:picChg chg="add del mod">
          <ac:chgData name="Colette Henderson (Staff)" userId="74e5db5c-fa73-4c18-aff8-3d32bc4e6ad2" providerId="ADAL" clId="{CF892F3F-D9E8-4C0A-8CDD-34DE1F1CB486}" dt="2022-10-09T13:23:30.748" v="1750"/>
          <ac:picMkLst>
            <pc:docMk/>
            <pc:sldMk cId="0" sldId="256"/>
            <ac:picMk id="5" creationId="{07386E80-B4AD-47B0-BBF4-A93F2D3E0C23}"/>
          </ac:picMkLst>
        </pc:picChg>
        <pc:picChg chg="add mod">
          <ac:chgData name="Colette Henderson (Staff)" userId="74e5db5c-fa73-4c18-aff8-3d32bc4e6ad2" providerId="ADAL" clId="{CF892F3F-D9E8-4C0A-8CDD-34DE1F1CB486}" dt="2022-10-12T11:25:55.262" v="1780" actId="688"/>
          <ac:picMkLst>
            <pc:docMk/>
            <pc:sldMk cId="0" sldId="256"/>
            <ac:picMk id="6" creationId="{9406DEAD-808E-4149-B7B9-14B2F333D351}"/>
          </ac:picMkLst>
        </pc:picChg>
        <pc:picChg chg="add mod">
          <ac:chgData name="Colette Henderson (Staff)" userId="74e5db5c-fa73-4c18-aff8-3d32bc4e6ad2" providerId="ADAL" clId="{CF892F3F-D9E8-4C0A-8CDD-34DE1F1CB486}" dt="2022-10-09T12:49:56.634" v="1512" actId="14100"/>
          <ac:picMkLst>
            <pc:docMk/>
            <pc:sldMk cId="0" sldId="256"/>
            <ac:picMk id="11" creationId="{F18D71B1-7017-4BBF-BB8B-F20FA214D1CD}"/>
          </ac:picMkLst>
        </pc:picChg>
        <pc:picChg chg="add mod">
          <ac:chgData name="Colette Henderson (Staff)" userId="74e5db5c-fa73-4c18-aff8-3d32bc4e6ad2" providerId="ADAL" clId="{CF892F3F-D9E8-4C0A-8CDD-34DE1F1CB486}" dt="2022-10-09T12:49:59.927" v="1513" actId="14100"/>
          <ac:picMkLst>
            <pc:docMk/>
            <pc:sldMk cId="0" sldId="256"/>
            <ac:picMk id="13" creationId="{BE6D9981-AC2C-4FDE-98EB-1185B4A692CC}"/>
          </ac:picMkLst>
        </pc:picChg>
        <pc:picChg chg="mod">
          <ac:chgData name="Colette Henderson (Staff)" userId="74e5db5c-fa73-4c18-aff8-3d32bc4e6ad2" providerId="ADAL" clId="{CF892F3F-D9E8-4C0A-8CDD-34DE1F1CB486}" dt="2022-10-12T11:29:06.484" v="1799" actId="1076"/>
          <ac:picMkLst>
            <pc:docMk/>
            <pc:sldMk cId="0" sldId="256"/>
            <ac:picMk id="18" creationId="{5065635E-31D6-4403-ABD9-8FEA9AA57B24}"/>
          </ac:picMkLst>
        </pc:picChg>
        <pc:picChg chg="mod">
          <ac:chgData name="Colette Henderson (Staff)" userId="74e5db5c-fa73-4c18-aff8-3d32bc4e6ad2" providerId="ADAL" clId="{CF892F3F-D9E8-4C0A-8CDD-34DE1F1CB486}" dt="2022-10-12T11:29:04.007" v="1798" actId="1076"/>
          <ac:picMkLst>
            <pc:docMk/>
            <pc:sldMk cId="0" sldId="256"/>
            <ac:picMk id="20" creationId="{B86252EA-933C-473C-BC2D-6EF539DF39BB}"/>
          </ac:picMkLst>
        </pc:picChg>
        <pc:picChg chg="mod">
          <ac:chgData name="Colette Henderson (Staff)" userId="74e5db5c-fa73-4c18-aff8-3d32bc4e6ad2" providerId="ADAL" clId="{CF892F3F-D9E8-4C0A-8CDD-34DE1F1CB486}" dt="2022-10-12T11:29:08.802" v="1800" actId="1076"/>
          <ac:picMkLst>
            <pc:docMk/>
            <pc:sldMk cId="0" sldId="256"/>
            <ac:picMk id="21" creationId="{A6199111-212E-4823-99D2-BFCC0E09CBD0}"/>
          </ac:picMkLst>
        </pc:picChg>
        <pc:picChg chg="mod">
          <ac:chgData name="Colette Henderson (Staff)" userId="74e5db5c-fa73-4c18-aff8-3d32bc4e6ad2" providerId="ADAL" clId="{CF892F3F-D9E8-4C0A-8CDD-34DE1F1CB486}" dt="2022-10-12T11:29:11.907" v="1801" actId="1076"/>
          <ac:picMkLst>
            <pc:docMk/>
            <pc:sldMk cId="0" sldId="256"/>
            <ac:picMk id="22" creationId="{45E68C39-8A78-438C-8712-851EC1DB8494}"/>
          </ac:picMkLst>
        </pc:picChg>
        <pc:picChg chg="add del mod">
          <ac:chgData name="Colette Henderson (Staff)" userId="74e5db5c-fa73-4c18-aff8-3d32bc4e6ad2" providerId="ADAL" clId="{CF892F3F-D9E8-4C0A-8CDD-34DE1F1CB486}" dt="2022-10-04T10:34:03.703" v="619" actId="478"/>
          <ac:picMkLst>
            <pc:docMk/>
            <pc:sldMk cId="0" sldId="256"/>
            <ac:picMk id="24" creationId="{A3D36873-BAE5-429A-A851-04E582FBA5B3}"/>
          </ac:picMkLst>
        </pc:picChg>
        <pc:picChg chg="add del mod">
          <ac:chgData name="Colette Henderson (Staff)" userId="74e5db5c-fa73-4c18-aff8-3d32bc4e6ad2" providerId="ADAL" clId="{CF892F3F-D9E8-4C0A-8CDD-34DE1F1CB486}" dt="2022-10-04T10:35:59.650" v="639" actId="478"/>
          <ac:picMkLst>
            <pc:docMk/>
            <pc:sldMk cId="0" sldId="256"/>
            <ac:picMk id="25" creationId="{B93C5592-58BF-44A3-B34F-672BD569B6BB}"/>
          </ac:picMkLst>
        </pc:picChg>
        <pc:picChg chg="add mod">
          <ac:chgData name="Colette Henderson (Staff)" userId="74e5db5c-fa73-4c18-aff8-3d32bc4e6ad2" providerId="ADAL" clId="{CF892F3F-D9E8-4C0A-8CDD-34DE1F1CB486}" dt="2022-10-05T09:38:24.796" v="791" actId="14100"/>
          <ac:picMkLst>
            <pc:docMk/>
            <pc:sldMk cId="0" sldId="256"/>
            <ac:picMk id="26" creationId="{059A20EA-3088-496A-9847-BFC6DA962A15}"/>
          </ac:picMkLst>
        </pc:picChg>
        <pc:picChg chg="add del mod">
          <ac:chgData name="Colette Henderson (Staff)" userId="74e5db5c-fa73-4c18-aff8-3d32bc4e6ad2" providerId="ADAL" clId="{CF892F3F-D9E8-4C0A-8CDD-34DE1F1CB486}" dt="2022-10-12T11:28:36.898" v="1793" actId="478"/>
          <ac:picMkLst>
            <pc:docMk/>
            <pc:sldMk cId="0" sldId="256"/>
            <ac:picMk id="1026" creationId="{189B5C24-00F5-4F62-B51D-85C0DF04B799}"/>
          </ac:picMkLst>
        </pc:picChg>
        <pc:picChg chg="del">
          <ac:chgData name="Colette Henderson (Staff)" userId="74e5db5c-fa73-4c18-aff8-3d32bc4e6ad2" providerId="ADAL" clId="{CF892F3F-D9E8-4C0A-8CDD-34DE1F1CB486}" dt="2022-10-04T10:29:11.352" v="531" actId="478"/>
          <ac:picMkLst>
            <pc:docMk/>
            <pc:sldMk cId="0" sldId="256"/>
            <ac:picMk id="1032" creationId="{9245BF65-5DC4-4FF4-915A-80B70A1A91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71055F-8152-4ADD-8E3E-DCAE390CBDE8}" type="datetimeFigureOut">
              <a:rPr lang="en-GB" smtClean="0"/>
              <a:pPr/>
              <a:t>12/10/2022</a:t>
            </a:fld>
            <a:endParaRPr lang="en-GB" dirty="0"/>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9FBAEE-D496-449C-AFE8-119C27EFB506}" type="slidenum">
              <a:rPr lang="en-GB" smtClean="0"/>
              <a:pPr/>
              <a:t>‹#›</a:t>
            </a:fld>
            <a:endParaRPr lang="en-GB" dirty="0"/>
          </a:p>
        </p:txBody>
      </p:sp>
    </p:spTree>
    <p:extLst>
      <p:ext uri="{BB962C8B-B14F-4D97-AF65-F5344CB8AC3E}">
        <p14:creationId xmlns:p14="http://schemas.microsoft.com/office/powerpoint/2010/main" val="30100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9FBAEE-D496-449C-AFE8-119C27EFB506}" type="slidenum">
              <a:rPr lang="en-GB" smtClean="0"/>
              <a:pPr/>
              <a:t>1</a:t>
            </a:fld>
            <a:endParaRPr lang="en-GB" dirty="0"/>
          </a:p>
        </p:txBody>
      </p:sp>
    </p:spTree>
    <p:extLst>
      <p:ext uri="{BB962C8B-B14F-4D97-AF65-F5344CB8AC3E}">
        <p14:creationId xmlns:p14="http://schemas.microsoft.com/office/powerpoint/2010/main" val="678270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9553" y="9404932"/>
            <a:ext cx="36384658" cy="6490032"/>
          </a:xfrm>
        </p:spPr>
        <p:txBody>
          <a:bodyPr/>
          <a:lstStyle/>
          <a:p>
            <a:r>
              <a:rPr lang="en-US"/>
              <a:t>Click to edit Master title style</a:t>
            </a:r>
            <a:endParaRPr lang="en-GB"/>
          </a:p>
        </p:txBody>
      </p:sp>
      <p:sp>
        <p:nvSpPr>
          <p:cNvPr id="3" name="Subtitle 2"/>
          <p:cNvSpPr>
            <a:spLocks noGrp="1"/>
          </p:cNvSpPr>
          <p:nvPr>
            <p:ph type="subTitle" idx="1"/>
          </p:nvPr>
        </p:nvSpPr>
        <p:spPr>
          <a:xfrm>
            <a:off x="6421351" y="17155917"/>
            <a:ext cx="29961062" cy="7737510"/>
          </a:xfrm>
        </p:spPr>
        <p:txBody>
          <a:bodyPr/>
          <a:lstStyle>
            <a:lvl1pPr marL="0" indent="0" algn="ctr">
              <a:buNone/>
              <a:defRPr/>
            </a:lvl1pPr>
            <a:lvl2pPr marL="646378" indent="0" algn="ctr">
              <a:buNone/>
              <a:defRPr/>
            </a:lvl2pPr>
            <a:lvl3pPr marL="1292753" indent="0" algn="ctr">
              <a:buNone/>
              <a:defRPr/>
            </a:lvl3pPr>
            <a:lvl4pPr marL="1939131" indent="0" algn="ctr">
              <a:buNone/>
              <a:defRPr/>
            </a:lvl4pPr>
            <a:lvl5pPr marL="2585507" indent="0" algn="ctr">
              <a:buNone/>
              <a:defRPr/>
            </a:lvl5pPr>
            <a:lvl6pPr marL="3231885" indent="0" algn="ctr">
              <a:buNone/>
              <a:defRPr/>
            </a:lvl6pPr>
            <a:lvl7pPr marL="3878261" indent="0" algn="ctr">
              <a:buNone/>
              <a:defRPr/>
            </a:lvl7pPr>
            <a:lvl8pPr marL="4524638" indent="0" algn="ctr">
              <a:buNone/>
              <a:defRPr/>
            </a:lvl8pPr>
            <a:lvl9pPr marL="5171015"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DC26611-6281-4E11-ACC2-85FA96A0667E}" type="slidenum">
              <a:rPr lang="en-US"/>
              <a:pPr/>
              <a:t>‹#›</a:t>
            </a:fld>
            <a:endParaRPr lang="en-US" dirty="0"/>
          </a:p>
        </p:txBody>
      </p:sp>
    </p:spTree>
    <p:extLst>
      <p:ext uri="{BB962C8B-B14F-4D97-AF65-F5344CB8AC3E}">
        <p14:creationId xmlns:p14="http://schemas.microsoft.com/office/powerpoint/2010/main" val="1850917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6001956-8B40-46A1-B63C-7ACD83FEB396}" type="slidenum">
              <a:rPr lang="en-US"/>
              <a:pPr/>
              <a:t>‹#›</a:t>
            </a:fld>
            <a:endParaRPr lang="en-US" dirty="0"/>
          </a:p>
        </p:txBody>
      </p:sp>
    </p:spTree>
    <p:extLst>
      <p:ext uri="{BB962C8B-B14F-4D97-AF65-F5344CB8AC3E}">
        <p14:creationId xmlns:p14="http://schemas.microsoft.com/office/powerpoint/2010/main" val="131140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499729" y="2691456"/>
            <a:ext cx="9094481" cy="2421972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209555" y="2691456"/>
            <a:ext cx="27074710" cy="242197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95BEDB0-F9BA-4179-BEBF-8DBF122176E3}" type="slidenum">
              <a:rPr lang="en-US"/>
              <a:pPr/>
              <a:t>‹#›</a:t>
            </a:fld>
            <a:endParaRPr lang="en-US" dirty="0"/>
          </a:p>
        </p:txBody>
      </p:sp>
    </p:spTree>
    <p:extLst>
      <p:ext uri="{BB962C8B-B14F-4D97-AF65-F5344CB8AC3E}">
        <p14:creationId xmlns:p14="http://schemas.microsoft.com/office/powerpoint/2010/main" val="1606011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9C2F9BE-EEBC-49BD-8E1A-7AE886ED32A9}" type="slidenum">
              <a:rPr lang="en-US"/>
              <a:pPr/>
              <a:t>‹#›</a:t>
            </a:fld>
            <a:endParaRPr lang="en-US" dirty="0"/>
          </a:p>
        </p:txBody>
      </p:sp>
    </p:spTree>
    <p:extLst>
      <p:ext uri="{BB962C8B-B14F-4D97-AF65-F5344CB8AC3E}">
        <p14:creationId xmlns:p14="http://schemas.microsoft.com/office/powerpoint/2010/main" val="400921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80132" y="19454376"/>
            <a:ext cx="36384658" cy="6012824"/>
          </a:xfrm>
        </p:spPr>
        <p:txBody>
          <a:bodyPr anchor="t"/>
          <a:lstStyle>
            <a:lvl1pPr algn="l">
              <a:defRPr sz="5655" b="1" cap="all"/>
            </a:lvl1pPr>
          </a:lstStyle>
          <a:p>
            <a:r>
              <a:rPr lang="en-US"/>
              <a:t>Click to edit Master title style</a:t>
            </a:r>
            <a:endParaRPr lang="en-GB"/>
          </a:p>
        </p:txBody>
      </p:sp>
      <p:sp>
        <p:nvSpPr>
          <p:cNvPr id="3" name="Text Placeholder 2"/>
          <p:cNvSpPr>
            <a:spLocks noGrp="1"/>
          </p:cNvSpPr>
          <p:nvPr>
            <p:ph type="body" idx="1"/>
          </p:nvPr>
        </p:nvSpPr>
        <p:spPr>
          <a:xfrm>
            <a:off x="3380132" y="12831850"/>
            <a:ext cx="36384658" cy="6622527"/>
          </a:xfrm>
        </p:spPr>
        <p:txBody>
          <a:bodyPr anchor="b"/>
          <a:lstStyle>
            <a:lvl1pPr marL="0" indent="0">
              <a:buNone/>
              <a:defRPr sz="2829"/>
            </a:lvl1pPr>
            <a:lvl2pPr marL="646378" indent="0">
              <a:buNone/>
              <a:defRPr sz="2545"/>
            </a:lvl2pPr>
            <a:lvl3pPr marL="1292753" indent="0">
              <a:buNone/>
              <a:defRPr sz="2262"/>
            </a:lvl3pPr>
            <a:lvl4pPr marL="1939131" indent="0">
              <a:buNone/>
              <a:defRPr sz="1979"/>
            </a:lvl4pPr>
            <a:lvl5pPr marL="2585507" indent="0">
              <a:buNone/>
              <a:defRPr sz="1979"/>
            </a:lvl5pPr>
            <a:lvl6pPr marL="3231885" indent="0">
              <a:buNone/>
              <a:defRPr sz="1979"/>
            </a:lvl6pPr>
            <a:lvl7pPr marL="3878261" indent="0">
              <a:buNone/>
              <a:defRPr sz="1979"/>
            </a:lvl7pPr>
            <a:lvl8pPr marL="4524638" indent="0">
              <a:buNone/>
              <a:defRPr sz="1979"/>
            </a:lvl8pPr>
            <a:lvl9pPr marL="5171015" indent="0">
              <a:buNone/>
              <a:defRPr sz="1979"/>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08A6160-4A93-488B-A9E6-8C2E2E63CD41}" type="slidenum">
              <a:rPr lang="en-US"/>
              <a:pPr/>
              <a:t>‹#›</a:t>
            </a:fld>
            <a:endParaRPr lang="en-US" dirty="0"/>
          </a:p>
        </p:txBody>
      </p:sp>
    </p:spTree>
    <p:extLst>
      <p:ext uri="{BB962C8B-B14F-4D97-AF65-F5344CB8AC3E}">
        <p14:creationId xmlns:p14="http://schemas.microsoft.com/office/powerpoint/2010/main" val="138495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09553" y="8745825"/>
            <a:ext cx="18083474" cy="18165352"/>
          </a:xfrm>
        </p:spPr>
        <p:txBody>
          <a:bodyPr/>
          <a:lstStyle>
            <a:lvl1pPr>
              <a:defRPr sz="3957"/>
            </a:lvl1pPr>
            <a:lvl2pPr>
              <a:defRPr sz="3395"/>
            </a:lvl2pPr>
            <a:lvl3pPr>
              <a:defRPr sz="2829"/>
            </a:lvl3pPr>
            <a:lvl4pPr>
              <a:defRPr sz="2545"/>
            </a:lvl4pPr>
            <a:lvl5pPr>
              <a:defRPr sz="2545"/>
            </a:lvl5pPr>
            <a:lvl6pPr>
              <a:defRPr sz="2545"/>
            </a:lvl6pPr>
            <a:lvl7pPr>
              <a:defRPr sz="2545"/>
            </a:lvl7pPr>
            <a:lvl8pPr>
              <a:defRPr sz="2545"/>
            </a:lvl8pPr>
            <a:lvl9pPr>
              <a:defRPr sz="2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1508495" y="8745825"/>
            <a:ext cx="18085717" cy="18165352"/>
          </a:xfrm>
        </p:spPr>
        <p:txBody>
          <a:bodyPr/>
          <a:lstStyle>
            <a:lvl1pPr>
              <a:defRPr sz="3957"/>
            </a:lvl1pPr>
            <a:lvl2pPr>
              <a:defRPr sz="3395"/>
            </a:lvl2pPr>
            <a:lvl3pPr>
              <a:defRPr sz="2829"/>
            </a:lvl3pPr>
            <a:lvl4pPr>
              <a:defRPr sz="2545"/>
            </a:lvl4pPr>
            <a:lvl5pPr>
              <a:defRPr sz="2545"/>
            </a:lvl5pPr>
            <a:lvl6pPr>
              <a:defRPr sz="2545"/>
            </a:lvl6pPr>
            <a:lvl7pPr>
              <a:defRPr sz="2545"/>
            </a:lvl7pPr>
            <a:lvl8pPr>
              <a:defRPr sz="2545"/>
            </a:lvl8pPr>
            <a:lvl9pPr>
              <a:defRPr sz="2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EA4B941-E056-4AF9-AA8C-9C277416A4DB}" type="slidenum">
              <a:rPr lang="en-US"/>
              <a:pPr/>
              <a:t>‹#›</a:t>
            </a:fld>
            <a:endParaRPr lang="en-US" dirty="0"/>
          </a:p>
        </p:txBody>
      </p:sp>
    </p:spTree>
    <p:extLst>
      <p:ext uri="{BB962C8B-B14F-4D97-AF65-F5344CB8AC3E}">
        <p14:creationId xmlns:p14="http://schemas.microsoft.com/office/powerpoint/2010/main" val="167605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1200" y="1212671"/>
            <a:ext cx="38521367" cy="5046056"/>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141200" y="6776358"/>
            <a:ext cx="18911672" cy="2825073"/>
          </a:xfrm>
        </p:spPr>
        <p:txBody>
          <a:bodyPr anchor="b"/>
          <a:lstStyle>
            <a:lvl1pPr marL="0" indent="0">
              <a:buNone/>
              <a:defRPr sz="3395" b="1"/>
            </a:lvl1pPr>
            <a:lvl2pPr marL="646378" indent="0">
              <a:buNone/>
              <a:defRPr sz="2829" b="1"/>
            </a:lvl2pPr>
            <a:lvl3pPr marL="1292753" indent="0">
              <a:buNone/>
              <a:defRPr sz="2545" b="1"/>
            </a:lvl3pPr>
            <a:lvl4pPr marL="1939131" indent="0">
              <a:buNone/>
              <a:defRPr sz="2262" b="1"/>
            </a:lvl4pPr>
            <a:lvl5pPr marL="2585507" indent="0">
              <a:buNone/>
              <a:defRPr sz="2262" b="1"/>
            </a:lvl5pPr>
            <a:lvl6pPr marL="3231885" indent="0">
              <a:buNone/>
              <a:defRPr sz="2262" b="1"/>
            </a:lvl6pPr>
            <a:lvl7pPr marL="3878261" indent="0">
              <a:buNone/>
              <a:defRPr sz="2262" b="1"/>
            </a:lvl7pPr>
            <a:lvl8pPr marL="4524638" indent="0">
              <a:buNone/>
              <a:defRPr sz="2262" b="1"/>
            </a:lvl8pPr>
            <a:lvl9pPr marL="5171015" indent="0">
              <a:buNone/>
              <a:defRPr sz="2262" b="1"/>
            </a:lvl9pPr>
          </a:lstStyle>
          <a:p>
            <a:pPr lvl="0"/>
            <a:r>
              <a:rPr lang="en-US"/>
              <a:t>Click to edit Master text styles</a:t>
            </a:r>
          </a:p>
        </p:txBody>
      </p:sp>
      <p:sp>
        <p:nvSpPr>
          <p:cNvPr id="4" name="Content Placeholder 3"/>
          <p:cNvSpPr>
            <a:spLocks noGrp="1"/>
          </p:cNvSpPr>
          <p:nvPr>
            <p:ph sz="half" idx="2"/>
          </p:nvPr>
        </p:nvSpPr>
        <p:spPr>
          <a:xfrm>
            <a:off x="2141200" y="9601430"/>
            <a:ext cx="18911672" cy="17443364"/>
          </a:xfrm>
        </p:spPr>
        <p:txBody>
          <a:bodyPr/>
          <a:lstStyle>
            <a:lvl1pPr>
              <a:defRPr sz="3395"/>
            </a:lvl1pPr>
            <a:lvl2pPr>
              <a:defRPr sz="2829"/>
            </a:lvl2pPr>
            <a:lvl3pPr>
              <a:defRPr sz="2545"/>
            </a:lvl3pPr>
            <a:lvl4pPr>
              <a:defRPr sz="2262"/>
            </a:lvl4pPr>
            <a:lvl5pPr>
              <a:defRPr sz="2262"/>
            </a:lvl5pPr>
            <a:lvl6pPr>
              <a:defRPr sz="2262"/>
            </a:lvl6pPr>
            <a:lvl7pPr>
              <a:defRPr sz="2262"/>
            </a:lvl7pPr>
            <a:lvl8pPr>
              <a:defRPr sz="2262"/>
            </a:lvl8pPr>
            <a:lvl9pPr>
              <a:defRPr sz="22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1744159" y="6776358"/>
            <a:ext cx="18918406" cy="2825073"/>
          </a:xfrm>
        </p:spPr>
        <p:txBody>
          <a:bodyPr anchor="b"/>
          <a:lstStyle>
            <a:lvl1pPr marL="0" indent="0">
              <a:buNone/>
              <a:defRPr sz="3395" b="1"/>
            </a:lvl1pPr>
            <a:lvl2pPr marL="646378" indent="0">
              <a:buNone/>
              <a:defRPr sz="2829" b="1"/>
            </a:lvl2pPr>
            <a:lvl3pPr marL="1292753" indent="0">
              <a:buNone/>
              <a:defRPr sz="2545" b="1"/>
            </a:lvl3pPr>
            <a:lvl4pPr marL="1939131" indent="0">
              <a:buNone/>
              <a:defRPr sz="2262" b="1"/>
            </a:lvl4pPr>
            <a:lvl5pPr marL="2585507" indent="0">
              <a:buNone/>
              <a:defRPr sz="2262" b="1"/>
            </a:lvl5pPr>
            <a:lvl6pPr marL="3231885" indent="0">
              <a:buNone/>
              <a:defRPr sz="2262" b="1"/>
            </a:lvl6pPr>
            <a:lvl7pPr marL="3878261" indent="0">
              <a:buNone/>
              <a:defRPr sz="2262" b="1"/>
            </a:lvl7pPr>
            <a:lvl8pPr marL="4524638" indent="0">
              <a:buNone/>
              <a:defRPr sz="2262" b="1"/>
            </a:lvl8pPr>
            <a:lvl9pPr marL="5171015" indent="0">
              <a:buNone/>
              <a:defRPr sz="2262" b="1"/>
            </a:lvl9pPr>
          </a:lstStyle>
          <a:p>
            <a:pPr lvl="0"/>
            <a:r>
              <a:rPr lang="en-US"/>
              <a:t>Click to edit Master text styles</a:t>
            </a:r>
          </a:p>
        </p:txBody>
      </p:sp>
      <p:sp>
        <p:nvSpPr>
          <p:cNvPr id="6" name="Content Placeholder 5"/>
          <p:cNvSpPr>
            <a:spLocks noGrp="1"/>
          </p:cNvSpPr>
          <p:nvPr>
            <p:ph sz="quarter" idx="4"/>
          </p:nvPr>
        </p:nvSpPr>
        <p:spPr>
          <a:xfrm>
            <a:off x="21744159" y="9601430"/>
            <a:ext cx="18918406" cy="17443364"/>
          </a:xfrm>
        </p:spPr>
        <p:txBody>
          <a:bodyPr/>
          <a:lstStyle>
            <a:lvl1pPr>
              <a:defRPr sz="3395"/>
            </a:lvl1pPr>
            <a:lvl2pPr>
              <a:defRPr sz="2829"/>
            </a:lvl2pPr>
            <a:lvl3pPr>
              <a:defRPr sz="2545"/>
            </a:lvl3pPr>
            <a:lvl4pPr>
              <a:defRPr sz="2262"/>
            </a:lvl4pPr>
            <a:lvl5pPr>
              <a:defRPr sz="2262"/>
            </a:lvl5pPr>
            <a:lvl6pPr>
              <a:defRPr sz="2262"/>
            </a:lvl6pPr>
            <a:lvl7pPr>
              <a:defRPr sz="2262"/>
            </a:lvl7pPr>
            <a:lvl8pPr>
              <a:defRPr sz="2262"/>
            </a:lvl8pPr>
            <a:lvl9pPr>
              <a:defRPr sz="22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5383DB79-11A9-41C9-A61C-5E0AA3823438}" type="slidenum">
              <a:rPr lang="en-US"/>
              <a:pPr/>
              <a:t>‹#›</a:t>
            </a:fld>
            <a:endParaRPr lang="en-US" dirty="0"/>
          </a:p>
        </p:txBody>
      </p:sp>
    </p:spTree>
    <p:extLst>
      <p:ext uri="{BB962C8B-B14F-4D97-AF65-F5344CB8AC3E}">
        <p14:creationId xmlns:p14="http://schemas.microsoft.com/office/powerpoint/2010/main" val="2169405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0FBB18EB-E426-44ED-BD9E-4B9D75DA5187}" type="slidenum">
              <a:rPr lang="en-US"/>
              <a:pPr/>
              <a:t>‹#›</a:t>
            </a:fld>
            <a:endParaRPr lang="en-US" dirty="0"/>
          </a:p>
        </p:txBody>
      </p:sp>
    </p:spTree>
    <p:extLst>
      <p:ext uri="{BB962C8B-B14F-4D97-AF65-F5344CB8AC3E}">
        <p14:creationId xmlns:p14="http://schemas.microsoft.com/office/powerpoint/2010/main" val="27417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bwMode="auto">
          <a:xfrm>
            <a:off x="0" y="0"/>
            <a:ext cx="42803763" cy="426397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7695" y="1096046"/>
            <a:ext cx="6221079" cy="2088232"/>
          </a:xfrm>
          <a:prstGeom prst="rect">
            <a:avLst/>
          </a:prstGeom>
        </p:spPr>
      </p:pic>
    </p:spTree>
    <p:extLst>
      <p:ext uri="{BB962C8B-B14F-4D97-AF65-F5344CB8AC3E}">
        <p14:creationId xmlns:p14="http://schemas.microsoft.com/office/powerpoint/2010/main" val="41852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1200" y="1205933"/>
            <a:ext cx="14081632" cy="5129146"/>
          </a:xfrm>
        </p:spPr>
        <p:txBody>
          <a:bodyPr anchor="b"/>
          <a:lstStyle>
            <a:lvl1pPr algn="l">
              <a:defRPr sz="2829" b="1"/>
            </a:lvl1pPr>
          </a:lstStyle>
          <a:p>
            <a:r>
              <a:rPr lang="en-US"/>
              <a:t>Click to edit Master title style</a:t>
            </a:r>
            <a:endParaRPr lang="en-GB"/>
          </a:p>
        </p:txBody>
      </p:sp>
      <p:sp>
        <p:nvSpPr>
          <p:cNvPr id="3" name="Content Placeholder 2"/>
          <p:cNvSpPr>
            <a:spLocks noGrp="1"/>
          </p:cNvSpPr>
          <p:nvPr>
            <p:ph idx="1"/>
          </p:nvPr>
        </p:nvSpPr>
        <p:spPr>
          <a:xfrm>
            <a:off x="16734563" y="1205933"/>
            <a:ext cx="23928002" cy="25838860"/>
          </a:xfrm>
        </p:spPr>
        <p:txBody>
          <a:bodyPr/>
          <a:lstStyle>
            <a:lvl1pPr>
              <a:defRPr sz="4523"/>
            </a:lvl1pPr>
            <a:lvl2pPr>
              <a:defRPr sz="3957"/>
            </a:lvl2pPr>
            <a:lvl3pPr>
              <a:defRPr sz="3395"/>
            </a:lvl3pPr>
            <a:lvl4pPr>
              <a:defRPr sz="2829"/>
            </a:lvl4pPr>
            <a:lvl5pPr>
              <a:defRPr sz="2829"/>
            </a:lvl5pPr>
            <a:lvl6pPr>
              <a:defRPr sz="2829"/>
            </a:lvl6pPr>
            <a:lvl7pPr>
              <a:defRPr sz="2829"/>
            </a:lvl7pPr>
            <a:lvl8pPr>
              <a:defRPr sz="2829"/>
            </a:lvl8pPr>
            <a:lvl9pPr>
              <a:defRPr sz="28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141200" y="6335080"/>
            <a:ext cx="14081632" cy="20709714"/>
          </a:xfrm>
        </p:spPr>
        <p:txBody>
          <a:bodyPr/>
          <a:lstStyle>
            <a:lvl1pPr marL="0" indent="0">
              <a:buNone/>
              <a:defRPr sz="1979"/>
            </a:lvl1pPr>
            <a:lvl2pPr marL="646378" indent="0">
              <a:buNone/>
              <a:defRPr sz="1697"/>
            </a:lvl2pPr>
            <a:lvl3pPr marL="1292753" indent="0">
              <a:buNone/>
              <a:defRPr sz="1414"/>
            </a:lvl3pPr>
            <a:lvl4pPr marL="1939131" indent="0">
              <a:buNone/>
              <a:defRPr sz="1274"/>
            </a:lvl4pPr>
            <a:lvl5pPr marL="2585507" indent="0">
              <a:buNone/>
              <a:defRPr sz="1274"/>
            </a:lvl5pPr>
            <a:lvl6pPr marL="3231885" indent="0">
              <a:buNone/>
              <a:defRPr sz="1274"/>
            </a:lvl6pPr>
            <a:lvl7pPr marL="3878261" indent="0">
              <a:buNone/>
              <a:defRPr sz="1274"/>
            </a:lvl7pPr>
            <a:lvl8pPr marL="4524638" indent="0">
              <a:buNone/>
              <a:defRPr sz="1274"/>
            </a:lvl8pPr>
            <a:lvl9pPr marL="5171015" indent="0">
              <a:buNone/>
              <a:defRPr sz="127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DB32D5B-236E-43FE-958A-93A926CB8AE9}" type="slidenum">
              <a:rPr lang="en-US"/>
              <a:pPr/>
              <a:t>‹#›</a:t>
            </a:fld>
            <a:endParaRPr lang="en-US" dirty="0"/>
          </a:p>
        </p:txBody>
      </p:sp>
    </p:spTree>
    <p:extLst>
      <p:ext uri="{BB962C8B-B14F-4D97-AF65-F5344CB8AC3E}">
        <p14:creationId xmlns:p14="http://schemas.microsoft.com/office/powerpoint/2010/main" val="400210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728" y="21192537"/>
            <a:ext cx="25683156" cy="2501694"/>
          </a:xfrm>
        </p:spPr>
        <p:txBody>
          <a:bodyPr anchor="b"/>
          <a:lstStyle>
            <a:lvl1pPr algn="l">
              <a:defRPr sz="2829" b="1"/>
            </a:lvl1pPr>
          </a:lstStyle>
          <a:p>
            <a:r>
              <a:rPr lang="en-US"/>
              <a:t>Click to edit Master title style</a:t>
            </a:r>
            <a:endParaRPr lang="en-GB"/>
          </a:p>
        </p:txBody>
      </p:sp>
      <p:sp>
        <p:nvSpPr>
          <p:cNvPr id="3" name="Picture Placeholder 2"/>
          <p:cNvSpPr>
            <a:spLocks noGrp="1"/>
          </p:cNvSpPr>
          <p:nvPr>
            <p:ph type="pic" idx="1"/>
          </p:nvPr>
        </p:nvSpPr>
        <p:spPr>
          <a:xfrm>
            <a:off x="8389728" y="2704929"/>
            <a:ext cx="25683156" cy="18165352"/>
          </a:xfrm>
        </p:spPr>
        <p:txBody>
          <a:bodyPr/>
          <a:lstStyle>
            <a:lvl1pPr marL="0" indent="0">
              <a:buNone/>
              <a:defRPr sz="4523"/>
            </a:lvl1pPr>
            <a:lvl2pPr marL="646378" indent="0">
              <a:buNone/>
              <a:defRPr sz="3957"/>
            </a:lvl2pPr>
            <a:lvl3pPr marL="1292753" indent="0">
              <a:buNone/>
              <a:defRPr sz="3395"/>
            </a:lvl3pPr>
            <a:lvl4pPr marL="1939131" indent="0">
              <a:buNone/>
              <a:defRPr sz="2829"/>
            </a:lvl4pPr>
            <a:lvl5pPr marL="2585507" indent="0">
              <a:buNone/>
              <a:defRPr sz="2829"/>
            </a:lvl5pPr>
            <a:lvl6pPr marL="3231885" indent="0">
              <a:buNone/>
              <a:defRPr sz="2829"/>
            </a:lvl6pPr>
            <a:lvl7pPr marL="3878261" indent="0">
              <a:buNone/>
              <a:defRPr sz="2829"/>
            </a:lvl7pPr>
            <a:lvl8pPr marL="4524638" indent="0">
              <a:buNone/>
              <a:defRPr sz="2829"/>
            </a:lvl8pPr>
            <a:lvl9pPr marL="5171015" indent="0">
              <a:buNone/>
              <a:defRPr sz="2829"/>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8389728" y="23694231"/>
            <a:ext cx="25683156" cy="3553798"/>
          </a:xfrm>
        </p:spPr>
        <p:txBody>
          <a:bodyPr/>
          <a:lstStyle>
            <a:lvl1pPr marL="0" indent="0">
              <a:buNone/>
              <a:defRPr sz="1979"/>
            </a:lvl1pPr>
            <a:lvl2pPr marL="646378" indent="0">
              <a:buNone/>
              <a:defRPr sz="1697"/>
            </a:lvl2pPr>
            <a:lvl3pPr marL="1292753" indent="0">
              <a:buNone/>
              <a:defRPr sz="1414"/>
            </a:lvl3pPr>
            <a:lvl4pPr marL="1939131" indent="0">
              <a:buNone/>
              <a:defRPr sz="1274"/>
            </a:lvl4pPr>
            <a:lvl5pPr marL="2585507" indent="0">
              <a:buNone/>
              <a:defRPr sz="1274"/>
            </a:lvl5pPr>
            <a:lvl6pPr marL="3231885" indent="0">
              <a:buNone/>
              <a:defRPr sz="1274"/>
            </a:lvl6pPr>
            <a:lvl7pPr marL="3878261" indent="0">
              <a:buNone/>
              <a:defRPr sz="1274"/>
            </a:lvl7pPr>
            <a:lvl8pPr marL="4524638" indent="0">
              <a:buNone/>
              <a:defRPr sz="1274"/>
            </a:lvl8pPr>
            <a:lvl9pPr marL="5171015" indent="0">
              <a:buNone/>
              <a:defRPr sz="127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5CDC239-2C65-44BE-8AF1-96B5E4802A3F}" type="slidenum">
              <a:rPr lang="en-US"/>
              <a:pPr/>
              <a:t>‹#›</a:t>
            </a:fld>
            <a:endParaRPr lang="en-US" dirty="0"/>
          </a:p>
        </p:txBody>
      </p:sp>
    </p:spTree>
    <p:extLst>
      <p:ext uri="{BB962C8B-B14F-4D97-AF65-F5344CB8AC3E}">
        <p14:creationId xmlns:p14="http://schemas.microsoft.com/office/powerpoint/2010/main" val="254142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09553" y="2691455"/>
            <a:ext cx="36384658" cy="504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88" tIns="208794" rIns="417588" bIns="208794"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209553" y="8745825"/>
            <a:ext cx="36384658" cy="1816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88" tIns="208794" rIns="417588" bIns="2087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209554" y="27583758"/>
            <a:ext cx="8917171" cy="201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88" tIns="208794" rIns="417588" bIns="208794" numCol="1" anchor="t" anchorCtr="0" compatLnSpc="1">
            <a:prstTxWarp prst="textNoShape">
              <a:avLst/>
            </a:prstTxWarp>
          </a:bodyPr>
          <a:lstStyle>
            <a:lvl1pPr defTabSz="5902679">
              <a:defRPr sz="9048">
                <a:latin typeface="Calibri" charset="0"/>
                <a:ea typeface="Calibri" charset="0"/>
                <a:cs typeface="Calibri" charset="0"/>
              </a:defRPr>
            </a:lvl1pPr>
          </a:lstStyle>
          <a:p>
            <a:endParaRPr lang="en-US" dirty="0"/>
          </a:p>
        </p:txBody>
      </p:sp>
      <p:sp>
        <p:nvSpPr>
          <p:cNvPr id="1029" name="Rectangle 5"/>
          <p:cNvSpPr>
            <a:spLocks noGrp="1" noChangeArrowheads="1"/>
          </p:cNvSpPr>
          <p:nvPr>
            <p:ph type="ftr" sz="quarter" idx="3"/>
          </p:nvPr>
        </p:nvSpPr>
        <p:spPr bwMode="auto">
          <a:xfrm>
            <a:off x="14624789" y="27583758"/>
            <a:ext cx="13554189" cy="201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88" tIns="208794" rIns="417588" bIns="208794" numCol="1" anchor="t" anchorCtr="0" compatLnSpc="1">
            <a:prstTxWarp prst="textNoShape">
              <a:avLst/>
            </a:prstTxWarp>
          </a:bodyPr>
          <a:lstStyle>
            <a:lvl1pPr algn="ctr" defTabSz="5902679">
              <a:defRPr sz="9048">
                <a:latin typeface="Calibri" charset="0"/>
                <a:ea typeface="Calibri" charset="0"/>
                <a:cs typeface="Calibri" charset="0"/>
              </a:defRPr>
            </a:lvl1pPr>
          </a:lstStyle>
          <a:p>
            <a:endParaRPr lang="en-US" dirty="0"/>
          </a:p>
        </p:txBody>
      </p:sp>
      <p:sp>
        <p:nvSpPr>
          <p:cNvPr id="1030" name="Rectangle 6"/>
          <p:cNvSpPr>
            <a:spLocks noGrp="1" noChangeArrowheads="1"/>
          </p:cNvSpPr>
          <p:nvPr>
            <p:ph type="sldNum" sz="quarter" idx="4"/>
          </p:nvPr>
        </p:nvSpPr>
        <p:spPr bwMode="auto">
          <a:xfrm>
            <a:off x="30677039" y="27583758"/>
            <a:ext cx="8917171" cy="201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88" tIns="208794" rIns="417588" bIns="208794" numCol="1" anchor="t" anchorCtr="0" compatLnSpc="1">
            <a:prstTxWarp prst="textNoShape">
              <a:avLst/>
            </a:prstTxWarp>
          </a:bodyPr>
          <a:lstStyle>
            <a:lvl1pPr algn="r" defTabSz="5902679">
              <a:defRPr sz="9048">
                <a:latin typeface="Calibri" charset="0"/>
                <a:ea typeface="Calibri" charset="0"/>
                <a:cs typeface="Calibri" charset="0"/>
              </a:defRPr>
            </a:lvl1pPr>
          </a:lstStyle>
          <a:p>
            <a:fld id="{97B7DC7E-A1F9-4C29-9F26-BFA0A3B2EA8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902679" rtl="0" eaLnBrk="1" fontAlgn="base" hangingPunct="1">
        <a:spcBef>
          <a:spcPct val="0"/>
        </a:spcBef>
        <a:spcAft>
          <a:spcPct val="0"/>
        </a:spcAft>
        <a:defRPr sz="28417">
          <a:solidFill>
            <a:srgbClr val="547EE8"/>
          </a:solidFill>
          <a:latin typeface="Calibri" charset="0"/>
          <a:ea typeface="Calibri" charset="0"/>
          <a:cs typeface="Calibri" charset="0"/>
        </a:defRPr>
      </a:lvl1pPr>
      <a:lvl2pPr algn="ctr" defTabSz="5902679" rtl="0" eaLnBrk="1" fontAlgn="base" hangingPunct="1">
        <a:spcBef>
          <a:spcPct val="0"/>
        </a:spcBef>
        <a:spcAft>
          <a:spcPct val="0"/>
        </a:spcAft>
        <a:defRPr sz="28417">
          <a:solidFill>
            <a:schemeClr val="tx2"/>
          </a:solidFill>
          <a:latin typeface="Times"/>
        </a:defRPr>
      </a:lvl2pPr>
      <a:lvl3pPr algn="ctr" defTabSz="5902679" rtl="0" eaLnBrk="1" fontAlgn="base" hangingPunct="1">
        <a:spcBef>
          <a:spcPct val="0"/>
        </a:spcBef>
        <a:spcAft>
          <a:spcPct val="0"/>
        </a:spcAft>
        <a:defRPr sz="28417">
          <a:solidFill>
            <a:schemeClr val="tx2"/>
          </a:solidFill>
          <a:latin typeface="Times"/>
        </a:defRPr>
      </a:lvl3pPr>
      <a:lvl4pPr algn="ctr" defTabSz="5902679" rtl="0" eaLnBrk="1" fontAlgn="base" hangingPunct="1">
        <a:spcBef>
          <a:spcPct val="0"/>
        </a:spcBef>
        <a:spcAft>
          <a:spcPct val="0"/>
        </a:spcAft>
        <a:defRPr sz="28417">
          <a:solidFill>
            <a:schemeClr val="tx2"/>
          </a:solidFill>
          <a:latin typeface="Times"/>
        </a:defRPr>
      </a:lvl4pPr>
      <a:lvl5pPr algn="ctr" defTabSz="5902679" rtl="0" eaLnBrk="1" fontAlgn="base" hangingPunct="1">
        <a:spcBef>
          <a:spcPct val="0"/>
        </a:spcBef>
        <a:spcAft>
          <a:spcPct val="0"/>
        </a:spcAft>
        <a:defRPr sz="28417">
          <a:solidFill>
            <a:schemeClr val="tx2"/>
          </a:solidFill>
          <a:latin typeface="Times"/>
        </a:defRPr>
      </a:lvl5pPr>
      <a:lvl6pPr marL="646378" algn="ctr" defTabSz="5902679" rtl="0" eaLnBrk="1" fontAlgn="base" hangingPunct="1">
        <a:spcBef>
          <a:spcPct val="0"/>
        </a:spcBef>
        <a:spcAft>
          <a:spcPct val="0"/>
        </a:spcAft>
        <a:defRPr sz="28417">
          <a:solidFill>
            <a:schemeClr val="tx2"/>
          </a:solidFill>
          <a:latin typeface="Times"/>
        </a:defRPr>
      </a:lvl6pPr>
      <a:lvl7pPr marL="1292753" algn="ctr" defTabSz="5902679" rtl="0" eaLnBrk="1" fontAlgn="base" hangingPunct="1">
        <a:spcBef>
          <a:spcPct val="0"/>
        </a:spcBef>
        <a:spcAft>
          <a:spcPct val="0"/>
        </a:spcAft>
        <a:defRPr sz="28417">
          <a:solidFill>
            <a:schemeClr val="tx2"/>
          </a:solidFill>
          <a:latin typeface="Times"/>
        </a:defRPr>
      </a:lvl7pPr>
      <a:lvl8pPr marL="1939131" algn="ctr" defTabSz="5902679" rtl="0" eaLnBrk="1" fontAlgn="base" hangingPunct="1">
        <a:spcBef>
          <a:spcPct val="0"/>
        </a:spcBef>
        <a:spcAft>
          <a:spcPct val="0"/>
        </a:spcAft>
        <a:defRPr sz="28417">
          <a:solidFill>
            <a:schemeClr val="tx2"/>
          </a:solidFill>
          <a:latin typeface="Times"/>
        </a:defRPr>
      </a:lvl8pPr>
      <a:lvl9pPr marL="2585507" algn="ctr" defTabSz="5902679" rtl="0" eaLnBrk="1" fontAlgn="base" hangingPunct="1">
        <a:spcBef>
          <a:spcPct val="0"/>
        </a:spcBef>
        <a:spcAft>
          <a:spcPct val="0"/>
        </a:spcAft>
        <a:defRPr sz="28417">
          <a:solidFill>
            <a:schemeClr val="tx2"/>
          </a:solidFill>
          <a:latin typeface="Times"/>
        </a:defRPr>
      </a:lvl9pPr>
    </p:titleStyle>
    <p:bodyStyle>
      <a:lvl1pPr marL="2212943" indent="-2212943" algn="l" defTabSz="5902679" rtl="0" eaLnBrk="1" fontAlgn="base" hangingPunct="1">
        <a:spcBef>
          <a:spcPct val="20000"/>
        </a:spcBef>
        <a:spcAft>
          <a:spcPct val="0"/>
        </a:spcAft>
        <a:buChar char="•"/>
        <a:defRPr sz="20641">
          <a:solidFill>
            <a:schemeClr val="tx1"/>
          </a:solidFill>
          <a:latin typeface="Calibri" charset="0"/>
          <a:ea typeface="Calibri" charset="0"/>
          <a:cs typeface="Calibri" charset="0"/>
        </a:defRPr>
      </a:lvl1pPr>
      <a:lvl2pPr marL="4796208" indent="-1844866" algn="l" defTabSz="5902679" rtl="0" eaLnBrk="1" fontAlgn="base" hangingPunct="1">
        <a:spcBef>
          <a:spcPct val="20000"/>
        </a:spcBef>
        <a:spcAft>
          <a:spcPct val="0"/>
        </a:spcAft>
        <a:buChar char="–"/>
        <a:defRPr sz="18095">
          <a:solidFill>
            <a:schemeClr val="tx1"/>
          </a:solidFill>
          <a:latin typeface="Calibri" charset="0"/>
          <a:ea typeface="Calibri" charset="0"/>
          <a:cs typeface="Calibri" charset="0"/>
        </a:defRPr>
      </a:lvl2pPr>
      <a:lvl3pPr marL="7379470" indent="-1476792" algn="l" defTabSz="5902679" rtl="0" eaLnBrk="1" fontAlgn="base" hangingPunct="1">
        <a:spcBef>
          <a:spcPct val="20000"/>
        </a:spcBef>
        <a:spcAft>
          <a:spcPct val="0"/>
        </a:spcAft>
        <a:buChar char="•"/>
        <a:defRPr sz="15550">
          <a:solidFill>
            <a:schemeClr val="tx1"/>
          </a:solidFill>
          <a:latin typeface="Calibri" charset="0"/>
          <a:ea typeface="Calibri" charset="0"/>
          <a:cs typeface="Calibri" charset="0"/>
        </a:defRPr>
      </a:lvl3pPr>
      <a:lvl4pPr marL="10330809" indent="-1474547" algn="l" defTabSz="5902679" rtl="0" eaLnBrk="1" fontAlgn="base" hangingPunct="1">
        <a:spcBef>
          <a:spcPct val="20000"/>
        </a:spcBef>
        <a:spcAft>
          <a:spcPct val="0"/>
        </a:spcAft>
        <a:buChar char="–"/>
        <a:defRPr sz="12864">
          <a:solidFill>
            <a:schemeClr val="tx1"/>
          </a:solidFill>
          <a:latin typeface="Calibri" charset="0"/>
          <a:ea typeface="Calibri" charset="0"/>
          <a:cs typeface="Calibri" charset="0"/>
        </a:defRPr>
      </a:lvl4pPr>
      <a:lvl5pPr marL="13284393" indent="-1476792" algn="l" defTabSz="5902679" rtl="0" eaLnBrk="1" fontAlgn="base" hangingPunct="1">
        <a:spcBef>
          <a:spcPct val="20000"/>
        </a:spcBef>
        <a:spcAft>
          <a:spcPct val="0"/>
        </a:spcAft>
        <a:buChar char="»"/>
        <a:defRPr sz="12864">
          <a:solidFill>
            <a:schemeClr val="tx1"/>
          </a:solidFill>
          <a:latin typeface="Calibri" charset="0"/>
          <a:ea typeface="Calibri" charset="0"/>
          <a:cs typeface="Calibri" charset="0"/>
        </a:defRPr>
      </a:lvl5pPr>
      <a:lvl6pPr marL="13930769" indent="-1476792" algn="l" defTabSz="5902679" rtl="0" eaLnBrk="1" fontAlgn="base" hangingPunct="1">
        <a:spcBef>
          <a:spcPct val="20000"/>
        </a:spcBef>
        <a:spcAft>
          <a:spcPct val="0"/>
        </a:spcAft>
        <a:buChar char="»"/>
        <a:defRPr sz="12864">
          <a:solidFill>
            <a:schemeClr val="tx1"/>
          </a:solidFill>
          <a:latin typeface="+mn-lt"/>
        </a:defRPr>
      </a:lvl6pPr>
      <a:lvl7pPr marL="14577146" indent="-1476792" algn="l" defTabSz="5902679" rtl="0" eaLnBrk="1" fontAlgn="base" hangingPunct="1">
        <a:spcBef>
          <a:spcPct val="20000"/>
        </a:spcBef>
        <a:spcAft>
          <a:spcPct val="0"/>
        </a:spcAft>
        <a:buChar char="»"/>
        <a:defRPr sz="12864">
          <a:solidFill>
            <a:schemeClr val="tx1"/>
          </a:solidFill>
          <a:latin typeface="+mn-lt"/>
        </a:defRPr>
      </a:lvl7pPr>
      <a:lvl8pPr marL="15223524" indent="-1476792" algn="l" defTabSz="5902679" rtl="0" eaLnBrk="1" fontAlgn="base" hangingPunct="1">
        <a:spcBef>
          <a:spcPct val="20000"/>
        </a:spcBef>
        <a:spcAft>
          <a:spcPct val="0"/>
        </a:spcAft>
        <a:buChar char="»"/>
        <a:defRPr sz="12864">
          <a:solidFill>
            <a:schemeClr val="tx1"/>
          </a:solidFill>
          <a:latin typeface="+mn-lt"/>
        </a:defRPr>
      </a:lvl8pPr>
      <a:lvl9pPr marL="15869901" indent="-1476792" algn="l" defTabSz="5902679" rtl="0" eaLnBrk="1" fontAlgn="base" hangingPunct="1">
        <a:spcBef>
          <a:spcPct val="20000"/>
        </a:spcBef>
        <a:spcAft>
          <a:spcPct val="0"/>
        </a:spcAft>
        <a:buChar char="»"/>
        <a:defRPr sz="12864">
          <a:solidFill>
            <a:schemeClr val="tx1"/>
          </a:solidFill>
          <a:latin typeface="+mn-lt"/>
        </a:defRPr>
      </a:lvl9pPr>
    </p:bodyStyle>
    <p:otherStyle>
      <a:defPPr>
        <a:defRPr lang="en-US"/>
      </a:defPPr>
      <a:lvl1pPr marL="0" algn="l" defTabSz="1292753" rtl="0" eaLnBrk="1" latinLnBrk="0" hangingPunct="1">
        <a:defRPr sz="2545" kern="1200">
          <a:solidFill>
            <a:schemeClr val="tx1"/>
          </a:solidFill>
          <a:latin typeface="+mn-lt"/>
          <a:ea typeface="+mn-ea"/>
          <a:cs typeface="+mn-cs"/>
        </a:defRPr>
      </a:lvl1pPr>
      <a:lvl2pPr marL="646378" algn="l" defTabSz="1292753" rtl="0" eaLnBrk="1" latinLnBrk="0" hangingPunct="1">
        <a:defRPr sz="2545" kern="1200">
          <a:solidFill>
            <a:schemeClr val="tx1"/>
          </a:solidFill>
          <a:latin typeface="+mn-lt"/>
          <a:ea typeface="+mn-ea"/>
          <a:cs typeface="+mn-cs"/>
        </a:defRPr>
      </a:lvl2pPr>
      <a:lvl3pPr marL="1292753" algn="l" defTabSz="1292753" rtl="0" eaLnBrk="1" latinLnBrk="0" hangingPunct="1">
        <a:defRPr sz="2545" kern="1200">
          <a:solidFill>
            <a:schemeClr val="tx1"/>
          </a:solidFill>
          <a:latin typeface="+mn-lt"/>
          <a:ea typeface="+mn-ea"/>
          <a:cs typeface="+mn-cs"/>
        </a:defRPr>
      </a:lvl3pPr>
      <a:lvl4pPr marL="1939131" algn="l" defTabSz="1292753" rtl="0" eaLnBrk="1" latinLnBrk="0" hangingPunct="1">
        <a:defRPr sz="2545" kern="1200">
          <a:solidFill>
            <a:schemeClr val="tx1"/>
          </a:solidFill>
          <a:latin typeface="+mn-lt"/>
          <a:ea typeface="+mn-ea"/>
          <a:cs typeface="+mn-cs"/>
        </a:defRPr>
      </a:lvl4pPr>
      <a:lvl5pPr marL="2585507" algn="l" defTabSz="1292753" rtl="0" eaLnBrk="1" latinLnBrk="0" hangingPunct="1">
        <a:defRPr sz="2545" kern="1200">
          <a:solidFill>
            <a:schemeClr val="tx1"/>
          </a:solidFill>
          <a:latin typeface="+mn-lt"/>
          <a:ea typeface="+mn-ea"/>
          <a:cs typeface="+mn-cs"/>
        </a:defRPr>
      </a:lvl5pPr>
      <a:lvl6pPr marL="3231885" algn="l" defTabSz="1292753" rtl="0" eaLnBrk="1" latinLnBrk="0" hangingPunct="1">
        <a:defRPr sz="2545" kern="1200">
          <a:solidFill>
            <a:schemeClr val="tx1"/>
          </a:solidFill>
          <a:latin typeface="+mn-lt"/>
          <a:ea typeface="+mn-ea"/>
          <a:cs typeface="+mn-cs"/>
        </a:defRPr>
      </a:lvl6pPr>
      <a:lvl7pPr marL="3878261" algn="l" defTabSz="1292753" rtl="0" eaLnBrk="1" latinLnBrk="0" hangingPunct="1">
        <a:defRPr sz="2545" kern="1200">
          <a:solidFill>
            <a:schemeClr val="tx1"/>
          </a:solidFill>
          <a:latin typeface="+mn-lt"/>
          <a:ea typeface="+mn-ea"/>
          <a:cs typeface="+mn-cs"/>
        </a:defRPr>
      </a:lvl7pPr>
      <a:lvl8pPr marL="4524638" algn="l" defTabSz="1292753" rtl="0" eaLnBrk="1" latinLnBrk="0" hangingPunct="1">
        <a:defRPr sz="2545" kern="1200">
          <a:solidFill>
            <a:schemeClr val="tx1"/>
          </a:solidFill>
          <a:latin typeface="+mn-lt"/>
          <a:ea typeface="+mn-ea"/>
          <a:cs typeface="+mn-cs"/>
        </a:defRPr>
      </a:lvl8pPr>
      <a:lvl9pPr marL="5171015" algn="l" defTabSz="1292753" rtl="0" eaLnBrk="1" latinLnBrk="0" hangingPunct="1">
        <a:defRPr sz="25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video" Target="../media/media1.mp4"/><Relationship Id="rId16" Type="http://schemas.openxmlformats.org/officeDocument/2006/relationships/hyperlink" Target="mailto:c.m.j.henderson@dundee.ac.uk" TargetMode="External"/><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6.png"/><Relationship Id="rId5" Type="http://schemas.openxmlformats.org/officeDocument/2006/relationships/slideLayout" Target="../slideLayouts/slideLayout7.xml"/><Relationship Id="rId1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4.jpeg"/><Relationship Id="rId14" Type="http://schemas.openxmlformats.org/officeDocument/2006/relationships/hyperlink" Target="https://www.qaa.ac.uk/docs/qaa/quality-code/master's-degree-characteristics-statement.pdf?sfvrsn=86c5ca81_1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104" name="Rectangle 103"/>
          <p:cNvSpPr>
            <a:spLocks noChangeArrowheads="1"/>
          </p:cNvSpPr>
          <p:nvPr/>
        </p:nvSpPr>
        <p:spPr bwMode="auto">
          <a:xfrm>
            <a:off x="0" y="6063783"/>
            <a:ext cx="10250732" cy="24211430"/>
          </a:xfrm>
          <a:prstGeom prst="rect">
            <a:avLst/>
          </a:prstGeom>
          <a:solidFill>
            <a:srgbClr val="DDD9D6"/>
          </a:solidFill>
          <a:ln w="12700">
            <a:noFill/>
            <a:miter lim="800000"/>
            <a:headEnd/>
            <a:tailEnd/>
          </a:ln>
          <a:effectLst/>
        </p:spPr>
        <p:txBody>
          <a:bodyPr lIns="342504" tIns="342504" rIns="342504" bIns="342504"/>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ct val="107000"/>
              </a:lnSpc>
              <a:spcAft>
                <a:spcPts val="1920"/>
              </a:spcAft>
            </a:pPr>
            <a:r>
              <a:rPr lang="en-GB" sz="5400" b="1" u="sng" dirty="0">
                <a:solidFill>
                  <a:srgbClr val="4365E2"/>
                </a:solidFill>
                <a:effectLst/>
                <a:latin typeface="Calibri" panose="020F0502020204030204" pitchFamily="34" charset="0"/>
                <a:ea typeface="Calibri" panose="020F0502020204030204" pitchFamily="34" charset="0"/>
                <a:cs typeface="Calibri" panose="020F0502020204030204" pitchFamily="34" charset="0"/>
              </a:rPr>
              <a:t>Background</a:t>
            </a:r>
          </a:p>
          <a:p>
            <a:pPr fontAlgn="base">
              <a:lnSpc>
                <a:spcPct val="107000"/>
              </a:lnSpc>
              <a:spcAft>
                <a:spcPts val="1920"/>
              </a:spcAft>
            </a:pPr>
            <a:r>
              <a:rPr lang="en-GB" sz="4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 2021 a small group of advanced practice educators from higher education institutions across the United Kingdom collectively identified the need for trainee advanced practitioner student support. It was agreed that this support should commence prior to students undertaking programmes of education. </a:t>
            </a:r>
          </a:p>
          <a:p>
            <a:pPr fontAlgn="base">
              <a:lnSpc>
                <a:spcPct val="107000"/>
              </a:lnSpc>
              <a:spcAft>
                <a:spcPts val="1920"/>
              </a:spcAft>
            </a:pPr>
            <a:r>
              <a:rPr lang="en-GB" sz="4400" dirty="0">
                <a:solidFill>
                  <a:srgbClr val="333333"/>
                </a:solidFill>
                <a:latin typeface="Calibri" panose="020F0502020204030204" pitchFamily="34" charset="0"/>
                <a:ea typeface="Times New Roman" panose="02020603050405020304" pitchFamily="18" charset="0"/>
                <a:cs typeface="Calibri" panose="020F0502020204030204" pitchFamily="34" charset="0"/>
              </a:rPr>
              <a:t>Faculty involved in developing this </a:t>
            </a:r>
            <a:r>
              <a:rPr lang="en-GB" sz="4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pre-course support had individually and collectively identified issues with advanced practice students having contextual understanding of advanced practice within the UK along with challenges developing anatomy and physiology knowledge and critical writing skills. Reynolds and Mortimore (2021) </a:t>
            </a:r>
            <a:r>
              <a:rPr lang="en-GB" sz="4400" dirty="0">
                <a:solidFill>
                  <a:srgbClr val="333333"/>
                </a:solidFill>
                <a:latin typeface="Calibri" panose="020F0502020204030204" pitchFamily="34" charset="0"/>
                <a:ea typeface="Times New Roman" panose="02020603050405020304" pitchFamily="18" charset="0"/>
                <a:cs typeface="Calibri" panose="020F0502020204030204" pitchFamily="34" charset="0"/>
              </a:rPr>
              <a:t>concur that academic study can be </a:t>
            </a:r>
            <a:r>
              <a:rPr lang="en-GB" sz="4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challenging for some students transitioning into advanced practice roles.</a:t>
            </a:r>
          </a:p>
          <a:p>
            <a:pPr>
              <a:lnSpc>
                <a:spcPct val="107000"/>
              </a:lnSpc>
              <a:spcAft>
                <a:spcPts val="1920"/>
              </a:spcAft>
            </a:pPr>
            <a:r>
              <a:rPr lang="en-GB" sz="5400" b="1" u="sng" dirty="0">
                <a:solidFill>
                  <a:srgbClr val="4365E2"/>
                </a:solidFill>
                <a:effectLst/>
                <a:latin typeface="Calibri" panose="020F0502020204030204" pitchFamily="34" charset="0"/>
                <a:ea typeface="Calibri" panose="020F0502020204030204" pitchFamily="34" charset="0"/>
                <a:cs typeface="Calibri" panose="020F0502020204030204" pitchFamily="34" charset="0"/>
              </a:rPr>
              <a:t>Purpose</a:t>
            </a:r>
          </a:p>
          <a:p>
            <a:pPr>
              <a:lnSpc>
                <a:spcPct val="107000"/>
              </a:lnSpc>
              <a:spcAft>
                <a:spcPts val="1920"/>
              </a:spcAft>
            </a:pPr>
            <a:r>
              <a:rPr lang="en-GB" sz="4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project group aimed to develop a pre-course workbook which would support students commencing Advanced Practice programmes</a:t>
            </a:r>
            <a:r>
              <a:rPr lang="en-GB" sz="44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and focus specifically on the </a:t>
            </a:r>
            <a:r>
              <a:rPr lang="en-GB" sz="4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areas identified above. Development of critical thinking is key to both MSc level education and advanced practice (QAA 2020 and Taylor and Littleton-Kearney 2011).</a:t>
            </a:r>
            <a:endParaRPr lang="en-GB" sz="44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1920"/>
              </a:spcAft>
            </a:pPr>
            <a:endParaRPr lang="en-GB" sz="4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4" name="TextBox 63"/>
          <p:cNvSpPr txBox="1"/>
          <p:nvPr/>
        </p:nvSpPr>
        <p:spPr>
          <a:xfrm>
            <a:off x="1" y="4063234"/>
            <a:ext cx="42803762" cy="1969770"/>
          </a:xfrm>
          <a:prstGeom prst="rect">
            <a:avLst/>
          </a:prstGeom>
          <a:noFill/>
        </p:spPr>
        <p:txBody>
          <a:bodyPr wrap="square" lIns="0" tIns="0" rIns="0" bIns="0" rtlCol="0">
            <a:spAutoFit/>
          </a:bodyPr>
          <a:lstStyle/>
          <a:p>
            <a:pPr fontAlgn="t">
              <a:spcAft>
                <a:spcPts val="1200"/>
              </a:spcAft>
            </a:pPr>
            <a:r>
              <a:rPr lang="en-GB" sz="8000" b="1" dirty="0">
                <a:solidFill>
                  <a:srgbClr val="4365E2"/>
                </a:solidFill>
                <a:effectLst/>
                <a:latin typeface="Calibri" panose="020F0502020204030204" pitchFamily="34" charset="0"/>
                <a:ea typeface="Times New Roman" panose="02020603050405020304" pitchFamily="18" charset="0"/>
                <a:cs typeface="Calibri" panose="020F0502020204030204" pitchFamily="34" charset="0"/>
              </a:rPr>
              <a:t>Developing a Pre-Course Workbook for Advanced Practice Students in the United Kingdom</a:t>
            </a:r>
            <a:br>
              <a:rPr lang="en-GB" sz="8200" b="1" dirty="0">
                <a:solidFill>
                  <a:srgbClr val="4365E2"/>
                </a:solidFill>
                <a:latin typeface="Calibri" charset="0"/>
                <a:ea typeface="Calibri" charset="0"/>
                <a:cs typeface="Calibri" charset="0"/>
              </a:rPr>
            </a:br>
            <a:br>
              <a:rPr lang="en-GB" sz="1200" b="1" dirty="0">
                <a:solidFill>
                  <a:srgbClr val="4365E2"/>
                </a:solidFill>
                <a:latin typeface="Calibri" charset="0"/>
                <a:ea typeface="Calibri" charset="0"/>
                <a:cs typeface="Calibri" charset="0"/>
              </a:rPr>
            </a:br>
            <a:r>
              <a:rPr lang="en-GB" sz="3600" dirty="0">
                <a:solidFill>
                  <a:srgbClr val="4365E2"/>
                </a:solidFill>
                <a:latin typeface="Calibri" charset="0"/>
                <a:ea typeface="Calibri" charset="0"/>
                <a:cs typeface="Calibri" charset="0"/>
              </a:rPr>
              <a:t>Colette Henderson, University of Dundee, Dr Anna Jones, Cardiff University, Jonathan Thomas Swansea University, Professor Melanie Rogers, University of Huddersfield, Angie Banks, Sheffield Hallam University</a:t>
            </a:r>
            <a:endParaRPr lang="en-GB" sz="3600" b="1" dirty="0">
              <a:solidFill>
                <a:srgbClr val="FF0000"/>
              </a:solidFill>
              <a:latin typeface="Calibri" charset="0"/>
              <a:ea typeface="Calibri" charset="0"/>
              <a:cs typeface="Calibri" charset="0"/>
            </a:endParaRPr>
          </a:p>
        </p:txBody>
      </p:sp>
      <p:sp>
        <p:nvSpPr>
          <p:cNvPr id="10" name="Rectangle 7">
            <a:extLst>
              <a:ext uri="{FF2B5EF4-FFF2-40B4-BE49-F238E27FC236}">
                <a16:creationId xmlns:a16="http://schemas.microsoft.com/office/drawing/2014/main" id="{1F438849-AF2F-4AF5-B993-7B733402E567}"/>
              </a:ext>
            </a:extLst>
          </p:cNvPr>
          <p:cNvSpPr>
            <a:spLocks noChangeArrowheads="1"/>
          </p:cNvSpPr>
          <p:nvPr/>
        </p:nvSpPr>
        <p:spPr bwMode="auto">
          <a:xfrm>
            <a:off x="10246091" y="6049464"/>
            <a:ext cx="16675277" cy="7298017"/>
          </a:xfrm>
          <a:prstGeom prst="rect">
            <a:avLst/>
          </a:prstGeom>
          <a:solidFill>
            <a:srgbClr val="DDD9D6"/>
          </a:solidFill>
          <a:ln w="12700">
            <a:noFill/>
            <a:miter lim="800000"/>
            <a:headEnd/>
            <a:tailEnd/>
          </a:ln>
        </p:spPr>
        <p:txBody>
          <a:bodyPr lIns="342504" tIns="342504" rIns="342504" bIns="342504"/>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GB" altLang="en-US" sz="5400" b="1" u="sng" dirty="0">
                <a:solidFill>
                  <a:srgbClr val="4365E2"/>
                </a:solidFill>
                <a:latin typeface="Calibri" charset="0"/>
                <a:ea typeface="Calibri" charset="0"/>
                <a:cs typeface="Calibri" charset="0"/>
              </a:rPr>
              <a:t>Approach</a:t>
            </a:r>
          </a:p>
          <a:p>
            <a:pPr fontAlgn="base">
              <a:lnSpc>
                <a:spcPct val="107000"/>
              </a:lnSpc>
              <a:spcAft>
                <a:spcPts val="1920"/>
              </a:spcAft>
            </a:pPr>
            <a:r>
              <a:rPr lang="en-GB" sz="4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Faculty from the four countries of the United Kingdom were invited to join the project through the Association of Advanced Practice Educators UK (AAPE UK). Faculty from 15 Universities met virtually on four occasions to agree content and assign roles. The development of the workbook was achieved through these meetings and associated email communications. To encourage knowledge of and engagement with AAPE UK, the workbook is currently held on the AAPE UK website </a:t>
            </a:r>
            <a:r>
              <a:rPr lang="en-GB" sz="4400" dirty="0">
                <a:solidFill>
                  <a:srgbClr val="333333"/>
                </a:solidFill>
                <a:latin typeface="Calibri" panose="020F0502020204030204" pitchFamily="34" charset="0"/>
                <a:ea typeface="Times New Roman" panose="02020603050405020304" pitchFamily="18" charset="0"/>
                <a:cs typeface="Calibri" panose="020F0502020204030204" pitchFamily="34" charset="0"/>
              </a:rPr>
              <a:t>(images opposite).</a:t>
            </a:r>
            <a:endParaRPr lang="en-GB" altLang="en-US" sz="4400" dirty="0">
              <a:latin typeface="Calibri" charset="0"/>
              <a:ea typeface="Calibri" charset="0"/>
              <a:cs typeface="Calibri" charset="0"/>
            </a:endParaRPr>
          </a:p>
          <a:p>
            <a:pPr fontAlgn="base">
              <a:lnSpc>
                <a:spcPct val="107000"/>
              </a:lnSpc>
              <a:spcAft>
                <a:spcPts val="1920"/>
              </a:spcAft>
            </a:pPr>
            <a:br>
              <a:rPr lang="en-GB" sz="3200" dirty="0"/>
            </a:br>
            <a:endParaRPr lang="en-GB" sz="3200" dirty="0">
              <a:latin typeface="Calibri" panose="020F0502020204030204" pitchFamily="34" charset="0"/>
              <a:cs typeface="Calibri" panose="020F0502020204030204" pitchFamily="34" charset="0"/>
            </a:endParaRPr>
          </a:p>
          <a:p>
            <a:br>
              <a:rPr lang="en-GB" sz="3200" dirty="0"/>
            </a:br>
            <a:endParaRPr lang="en-AU" altLang="en-US" sz="3200" dirty="0">
              <a:solidFill>
                <a:srgbClr val="464646"/>
              </a:solidFill>
              <a:latin typeface="Calibri" panose="020F0502020204030204" pitchFamily="34" charset="0"/>
              <a:ea typeface="Calibri" charset="0"/>
              <a:cs typeface="Calibri" panose="020F0502020204030204" pitchFamily="34" charset="0"/>
            </a:endParaRPr>
          </a:p>
        </p:txBody>
      </p:sp>
      <p:pic>
        <p:nvPicPr>
          <p:cNvPr id="18" name="Picture 6" descr="Swansea University">
            <a:extLst>
              <a:ext uri="{FF2B5EF4-FFF2-40B4-BE49-F238E27FC236}">
                <a16:creationId xmlns:a16="http://schemas.microsoft.com/office/drawing/2014/main" id="{5065635E-31D6-4403-ABD9-8FEA9AA57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9053" y="820983"/>
            <a:ext cx="4176464" cy="24029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cardiff university logo">
            <a:extLst>
              <a:ext uri="{FF2B5EF4-FFF2-40B4-BE49-F238E27FC236}">
                <a16:creationId xmlns:a16="http://schemas.microsoft.com/office/drawing/2014/main" id="{B86252EA-933C-473C-BC2D-6EF539DF39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4577" y="847525"/>
            <a:ext cx="4608512" cy="23764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University of Huddersfield - Wikipedia">
            <a:extLst>
              <a:ext uri="{FF2B5EF4-FFF2-40B4-BE49-F238E27FC236}">
                <a16:creationId xmlns:a16="http://schemas.microsoft.com/office/drawing/2014/main" id="{A6199111-212E-4823-99D2-BFCC0E09CB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1597" y="820983"/>
            <a:ext cx="5328591" cy="24029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Heffield Hallam University - Infinite BIM">
            <a:extLst>
              <a:ext uri="{FF2B5EF4-FFF2-40B4-BE49-F238E27FC236}">
                <a16:creationId xmlns:a16="http://schemas.microsoft.com/office/drawing/2014/main" id="{45E68C39-8A78-438C-8712-851EC1DB84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16268" y="552255"/>
            <a:ext cx="4712845" cy="2940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raphical user interface, website&#10;&#10;Description automatically generated">
            <a:extLst>
              <a:ext uri="{FF2B5EF4-FFF2-40B4-BE49-F238E27FC236}">
                <a16:creationId xmlns:a16="http://schemas.microsoft.com/office/drawing/2014/main" id="{059A20EA-3088-496A-9847-BFC6DA962A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26007" y="6063783"/>
            <a:ext cx="15873114" cy="7232393"/>
          </a:xfrm>
          <a:prstGeom prst="rect">
            <a:avLst/>
          </a:prstGeom>
        </p:spPr>
      </p:pic>
      <p:pic>
        <p:nvPicPr>
          <p:cNvPr id="11" name="Video 3">
            <a:extLst>
              <a:ext uri="{FF2B5EF4-FFF2-40B4-BE49-F238E27FC236}">
                <a16:creationId xmlns:a16="http://schemas.microsoft.com/office/drawing/2014/main" id="{F18D71B1-7017-4BBF-BB8B-F20FA214D1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r="-1" b="283"/>
          <a:stretch/>
        </p:blipFill>
        <p:spPr>
          <a:xfrm>
            <a:off x="10246091" y="13347481"/>
            <a:ext cx="16675277" cy="8846909"/>
          </a:xfrm>
          <a:prstGeom prst="rect">
            <a:avLst/>
          </a:prstGeom>
        </p:spPr>
      </p:pic>
      <p:pic>
        <p:nvPicPr>
          <p:cNvPr id="13" name="Picture 12" descr="Graphical user interface, text, application, email, website&#10;&#10;Description automatically generated">
            <a:extLst>
              <a:ext uri="{FF2B5EF4-FFF2-40B4-BE49-F238E27FC236}">
                <a16:creationId xmlns:a16="http://schemas.microsoft.com/office/drawing/2014/main" id="{BE6D9981-AC2C-4FDE-98EB-1185B4A692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21368" y="13296177"/>
            <a:ext cx="15882392" cy="8898213"/>
          </a:xfrm>
          <a:prstGeom prst="rect">
            <a:avLst/>
          </a:prstGeom>
        </p:spPr>
      </p:pic>
      <p:sp>
        <p:nvSpPr>
          <p:cNvPr id="14" name="Rectangle 7">
            <a:extLst>
              <a:ext uri="{FF2B5EF4-FFF2-40B4-BE49-F238E27FC236}">
                <a16:creationId xmlns:a16="http://schemas.microsoft.com/office/drawing/2014/main" id="{DB3A813B-5ED5-4789-95A2-ACDB4882A2FF}"/>
              </a:ext>
            </a:extLst>
          </p:cNvPr>
          <p:cNvSpPr>
            <a:spLocks noChangeArrowheads="1"/>
          </p:cNvSpPr>
          <p:nvPr/>
        </p:nvSpPr>
        <p:spPr bwMode="auto">
          <a:xfrm>
            <a:off x="10246091" y="22194390"/>
            <a:ext cx="32553030" cy="8111601"/>
          </a:xfrm>
          <a:prstGeom prst="rect">
            <a:avLst/>
          </a:prstGeom>
          <a:solidFill>
            <a:srgbClr val="DDD9D6"/>
          </a:solidFill>
          <a:ln w="12700">
            <a:noFill/>
            <a:miter lim="800000"/>
            <a:headEnd/>
            <a:tailEnd/>
          </a:ln>
        </p:spPr>
        <p:txBody>
          <a:bodyPr lIns="342504" tIns="342504" rIns="342504" bIns="342504"/>
          <a:lstStyle>
            <a:lvl1pPr defTabSz="869950">
              <a:defRPr sz="2400">
                <a:solidFill>
                  <a:schemeClr val="tx1"/>
                </a:solidFill>
                <a:latin typeface="Times New Roman" pitchFamily="18" charset="0"/>
                <a:ea typeface="MS PGothic" pitchFamily="34" charset="-128"/>
              </a:defRPr>
            </a:lvl1pPr>
            <a:lvl2pPr marL="742950" indent="-285750" defTabSz="869950">
              <a:defRPr sz="2400">
                <a:solidFill>
                  <a:schemeClr val="tx1"/>
                </a:solidFill>
                <a:latin typeface="Times New Roman" pitchFamily="18" charset="0"/>
                <a:ea typeface="MS PGothic" pitchFamily="34" charset="-128"/>
              </a:defRPr>
            </a:lvl2pPr>
            <a:lvl3pPr marL="1143000" indent="-228600" defTabSz="869950">
              <a:defRPr sz="2400">
                <a:solidFill>
                  <a:schemeClr val="tx1"/>
                </a:solidFill>
                <a:latin typeface="Times New Roman" pitchFamily="18" charset="0"/>
                <a:ea typeface="MS PGothic" pitchFamily="34" charset="-128"/>
              </a:defRPr>
            </a:lvl3pPr>
            <a:lvl4pPr marL="1600200" indent="-228600" defTabSz="869950">
              <a:defRPr sz="2400">
                <a:solidFill>
                  <a:schemeClr val="tx1"/>
                </a:solidFill>
                <a:latin typeface="Times New Roman" pitchFamily="18" charset="0"/>
                <a:ea typeface="MS PGothic" pitchFamily="34" charset="-128"/>
              </a:defRPr>
            </a:lvl4pPr>
            <a:lvl5pPr marL="2057400" indent="-228600" defTabSz="869950">
              <a:defRPr sz="2400">
                <a:solidFill>
                  <a:schemeClr val="tx1"/>
                </a:solidFill>
                <a:latin typeface="Times New Roman" pitchFamily="18" charset="0"/>
                <a:ea typeface="MS PGothic" pitchFamily="34" charset="-128"/>
              </a:defRPr>
            </a:lvl5pPr>
            <a:lvl6pPr marL="25146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6995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base">
              <a:lnSpc>
                <a:spcPct val="107000"/>
              </a:lnSpc>
              <a:spcAft>
                <a:spcPts val="1920"/>
              </a:spcAft>
            </a:pPr>
            <a:r>
              <a:rPr lang="en-GB" sz="5400" b="1" u="sng" dirty="0">
                <a:solidFill>
                  <a:srgbClr val="4365E2"/>
                </a:solidFill>
                <a:latin typeface="Calibri" panose="020F0502020204030204" pitchFamily="34" charset="0"/>
                <a:ea typeface="Times New Roman" panose="02020603050405020304" pitchFamily="18" charset="0"/>
                <a:cs typeface="Calibri" panose="020F0502020204030204" pitchFamily="34" charset="0"/>
              </a:rPr>
              <a:t>Key Learning</a:t>
            </a:r>
            <a:endParaRPr lang="en-GB" sz="5400" b="1" u="sng" dirty="0">
              <a:solidFill>
                <a:srgbClr val="4365E2"/>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4400" dirty="0">
                <a:latin typeface="Calibri" panose="020F0502020204030204" pitchFamily="34" charset="0"/>
                <a:ea typeface="Calibri" panose="020F0502020204030204" pitchFamily="34" charset="0"/>
                <a:cs typeface="Calibri" panose="020F0502020204030204" pitchFamily="34" charset="0"/>
              </a:rPr>
              <a:t>An</a:t>
            </a:r>
            <a:r>
              <a:rPr lang="en-GB" sz="4400" dirty="0">
                <a:effectLst/>
                <a:latin typeface="Calibri" panose="020F0502020204030204" pitchFamily="34" charset="0"/>
                <a:ea typeface="Calibri" panose="020F0502020204030204" pitchFamily="34" charset="0"/>
                <a:cs typeface="Calibri" panose="020F0502020204030204" pitchFamily="34" charset="0"/>
              </a:rPr>
              <a:t> evaluation is currently in progress and outcomes will be reported when available.</a:t>
            </a:r>
          </a:p>
          <a:p>
            <a:pPr fontAlgn="base">
              <a:lnSpc>
                <a:spcPct val="107000"/>
              </a:lnSpc>
              <a:spcAft>
                <a:spcPts val="1920"/>
              </a:spcAft>
            </a:pPr>
            <a:r>
              <a:rPr lang="en-GB" sz="4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This project enabled faculty members to collaborate on the development of a UK wide resource. This method supports robust, proactive and aligned approaches to the development of advanced practice student resources. It was encouraging to have strong agreement across the UK faculty involved, and a collaborative project group ensured the workload was shared. Remote/virtual working supported effective and efficient development of this resource and has resulted in additional networking and collaborative projects. </a:t>
            </a:r>
          </a:p>
          <a:p>
            <a:pPr fontAlgn="base">
              <a:lnSpc>
                <a:spcPct val="107000"/>
              </a:lnSpc>
              <a:spcAft>
                <a:spcPts val="1920"/>
              </a:spcAft>
            </a:pPr>
            <a:r>
              <a:rPr lang="en-GB" sz="5400" b="1" u="sng" dirty="0">
                <a:solidFill>
                  <a:srgbClr val="4365E2"/>
                </a:solidFill>
                <a:latin typeface="Calibri" panose="020F0502020204030204" pitchFamily="34" charset="0"/>
                <a:cs typeface="Calibri" panose="020F0502020204030204" pitchFamily="34" charset="0"/>
              </a:rPr>
              <a:t>References</a:t>
            </a:r>
          </a:p>
          <a:p>
            <a:pPr fontAlgn="base">
              <a:lnSpc>
                <a:spcPct val="107000"/>
              </a:lnSpc>
              <a:spcAft>
                <a:spcPts val="1920"/>
              </a:spcAft>
            </a:pPr>
            <a:r>
              <a:rPr lang="en-GB" dirty="0">
                <a:latin typeface="Calibri" panose="020F0502020204030204" pitchFamily="34" charset="0"/>
                <a:cs typeface="Calibri" panose="020F0502020204030204" pitchFamily="34" charset="0"/>
              </a:rPr>
              <a:t>Reynold J, Mortimore G. (2021) Transitioning to an ACP: a challenging journey with tribulations and rewards </a:t>
            </a:r>
            <a:r>
              <a:rPr lang="en-GB" i="1" dirty="0">
                <a:latin typeface="Calibri" panose="020F0502020204030204" pitchFamily="34" charset="0"/>
                <a:cs typeface="Calibri" panose="020F0502020204030204" pitchFamily="34" charset="0"/>
              </a:rPr>
              <a:t>British Journal of Nursing </a:t>
            </a:r>
            <a:r>
              <a:rPr lang="en-GB" dirty="0">
                <a:latin typeface="Calibri" panose="020F0502020204030204" pitchFamily="34" charset="0"/>
                <a:cs typeface="Calibri" panose="020F0502020204030204" pitchFamily="34" charset="0"/>
              </a:rPr>
              <a:t>30,3,166.</a:t>
            </a:r>
          </a:p>
          <a:p>
            <a:pPr fontAlgn="base">
              <a:lnSpc>
                <a:spcPct val="107000"/>
              </a:lnSpc>
              <a:spcAft>
                <a:spcPts val="1920"/>
              </a:spcAft>
            </a:pPr>
            <a:r>
              <a:rPr lang="en-GB" dirty="0">
                <a:latin typeface="Calibri" panose="020F0502020204030204" pitchFamily="34" charset="0"/>
                <a:cs typeface="Calibri" panose="020F0502020204030204" pitchFamily="34" charset="0"/>
              </a:rPr>
              <a:t>Quality Assurance Agency  (2020) Characteristics Statement Master’s Degree Available from: </a:t>
            </a:r>
            <a:r>
              <a:rPr lang="en-GB" dirty="0">
                <a:hlinkClick r:id="rId14"/>
              </a:rPr>
              <a:t>Characteristics Statement: Master's Degree (qaa.ac.uk)</a:t>
            </a:r>
            <a:r>
              <a:rPr lang="en-GB" dirty="0"/>
              <a:t> (Accessed 09.10.2022)</a:t>
            </a:r>
          </a:p>
          <a:p>
            <a:pPr fontAlgn="base">
              <a:lnSpc>
                <a:spcPct val="107000"/>
              </a:lnSpc>
              <a:spcAft>
                <a:spcPts val="1920"/>
              </a:spcAft>
            </a:pPr>
            <a:r>
              <a:rPr lang="en-GB" dirty="0">
                <a:latin typeface="Calibri" panose="020F0502020204030204" pitchFamily="34" charset="0"/>
                <a:cs typeface="Calibri" panose="020F0502020204030204" pitchFamily="34" charset="0"/>
              </a:rPr>
              <a:t>Taylor, L.A., and Littleton-Kearney, M. (2011) Concept Mapping A Distinctive Educational Approach to Foster Critical Thinking </a:t>
            </a:r>
            <a:r>
              <a:rPr lang="en-GB" i="1" dirty="0">
                <a:latin typeface="Calibri" panose="020F0502020204030204" pitchFamily="34" charset="0"/>
                <a:cs typeface="Calibri" panose="020F0502020204030204" pitchFamily="34" charset="0"/>
              </a:rPr>
              <a:t>Nurse Educator  </a:t>
            </a:r>
            <a:r>
              <a:rPr lang="en-GB" dirty="0">
                <a:latin typeface="Calibri" panose="020F0502020204030204" pitchFamily="34" charset="0"/>
                <a:cs typeface="Calibri" panose="020F0502020204030204" pitchFamily="34" charset="0"/>
              </a:rPr>
              <a:t>36, 2, 84-88.</a:t>
            </a:r>
          </a:p>
          <a:p>
            <a:pPr fontAlgn="base">
              <a:lnSpc>
                <a:spcPct val="107000"/>
              </a:lnSpc>
              <a:spcAft>
                <a:spcPts val="1920"/>
              </a:spcAft>
            </a:pPr>
            <a:endParaRPr lang="en-GB" sz="3200" dirty="0">
              <a:latin typeface="Calibri" panose="020F0502020204030204" pitchFamily="34" charset="0"/>
              <a:cs typeface="Calibri" panose="020F0502020204030204" pitchFamily="34" charset="0"/>
            </a:endParaRPr>
          </a:p>
          <a:p>
            <a:br>
              <a:rPr lang="en-GB" sz="3200" dirty="0"/>
            </a:br>
            <a:endParaRPr lang="en-AU" altLang="en-US" sz="3200" dirty="0">
              <a:solidFill>
                <a:srgbClr val="464646"/>
              </a:solidFill>
              <a:latin typeface="Calibri" panose="020F0502020204030204" pitchFamily="34" charset="0"/>
              <a:ea typeface="Calibri"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9406DEAD-808E-4149-B7B9-14B2F333D35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rot="238073">
            <a:off x="41978263" y="29449713"/>
            <a:ext cx="609600" cy="609600"/>
          </a:xfrm>
          <a:prstGeom prst="rect">
            <a:avLst/>
          </a:prstGeom>
        </p:spPr>
      </p:pic>
      <p:sp>
        <p:nvSpPr>
          <p:cNvPr id="15" name="Rectangle 14">
            <a:extLst>
              <a:ext uri="{FF2B5EF4-FFF2-40B4-BE49-F238E27FC236}">
                <a16:creationId xmlns:a16="http://schemas.microsoft.com/office/drawing/2014/main" id="{902143FE-1CB2-49CB-8E81-B14BF63C996C}"/>
              </a:ext>
            </a:extLst>
          </p:cNvPr>
          <p:cNvSpPr/>
          <p:nvPr/>
        </p:nvSpPr>
        <p:spPr bwMode="auto">
          <a:xfrm>
            <a:off x="34435329" y="27945945"/>
            <a:ext cx="6820828" cy="2360046"/>
          </a:xfrm>
          <a:prstGeom prst="rect">
            <a:avLst/>
          </a:prstGeom>
          <a:solidFill>
            <a:srgbClr val="D1E2F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3600" dirty="0">
                <a:latin typeface="Calibri" panose="020F0502020204030204" pitchFamily="34" charset="0"/>
                <a:cs typeface="Calibri" panose="020F0502020204030204" pitchFamily="34" charset="0"/>
              </a:rPr>
              <a:t>For further information please contact:</a:t>
            </a:r>
          </a:p>
          <a:p>
            <a:pPr marL="0" marR="0" indent="0" algn="l" defTabSz="914400" rtl="0" eaLnBrk="0" fontAlgn="base" latinLnBrk="0" hangingPunct="0">
              <a:lnSpc>
                <a:spcPct val="100000"/>
              </a:lnSpc>
              <a:spcBef>
                <a:spcPct val="0"/>
              </a:spcBef>
              <a:spcAft>
                <a:spcPct val="0"/>
              </a:spcAft>
              <a:buClrTx/>
              <a:buSzTx/>
              <a:buFontTx/>
              <a:buNone/>
              <a:tabLst/>
            </a:pPr>
            <a:r>
              <a:rPr kumimoji="0" lang="en-GB"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16"/>
              </a:rPr>
              <a:t>c.m.j.henderson@dundee.ac.uk</a:t>
            </a:r>
            <a:endParaRPr kumimoji="0" lang="en-GB"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lang="en-GB" sz="3600" dirty="0">
                <a:latin typeface="Calibri" panose="020F0502020204030204" pitchFamily="34" charset="0"/>
                <a:cs typeface="Calibri" panose="020F0502020204030204" pitchFamily="34" charset="0"/>
              </a:rPr>
              <a:t>Twitter:@coletteh16</a:t>
            </a:r>
          </a:p>
        </p:txBody>
      </p:sp>
    </p:spTree>
  </p:cSld>
  <p:clrMapOvr>
    <a:masterClrMapping/>
  </p:clrMapOvr>
  <mc:AlternateContent xmlns:mc="http://schemas.openxmlformats.org/markup-compatibility/2006" xmlns:p14="http://schemas.microsoft.com/office/powerpoint/2010/main">
    <mc:Choice Requires="p14">
      <p:transition spd="slow" p14:dur="2000" advTm="194301"/>
    </mc:Choice>
    <mc:Fallback xmlns="">
      <p:transition spd="slow" advTm="194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62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mute="1">
                <p:cTn id="15" repeatCount="indefinite" fill="hold" display="0">
                  <p:stCondLst>
                    <p:cond delay="indefinite"/>
                  </p:stCondLst>
                </p:cTn>
                <p:tgtEl>
                  <p:spTgt spid="11"/>
                </p:tgtEl>
              </p:cMediaNode>
            </p:video>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5" objId="11"/>
        <p14:playEvt time="6489" objId="11"/>
        <p14:playEvt time="12799" objId="11"/>
        <p14:playEvt time="19110" objId="11"/>
        <p14:playEvt time="25419" objId="11"/>
        <p14:playEvt time="31729" objId="11"/>
        <p14:playEvt time="38040" objId="11"/>
        <p14:playEvt time="44350" objId="11"/>
        <p14:playEvt time="50646" objId="11"/>
        <p14:playEvt time="56949" objId="11"/>
        <p14:playEvt time="63260" objId="11"/>
        <p14:playEvt time="69569" objId="11"/>
        <p14:playEvt time="75875" objId="11"/>
        <p14:playEvt time="82180" objId="11"/>
        <p14:playEvt time="88489" objId="11"/>
        <p14:playEvt time="94799" objId="11"/>
        <p14:playEvt time="101110" objId="11"/>
        <p14:playEvt time="107410" objId="11"/>
        <p14:playEvt time="113719" objId="11"/>
        <p14:playEvt time="120030" objId="11"/>
        <p14:playEvt time="126339" objId="11"/>
        <p14:playEvt time="132649" objId="11"/>
        <p14:playEvt time="138959" objId="11"/>
        <p14:playEvt time="145269" objId="11"/>
        <p14:playEvt time="151580" objId="11"/>
        <p14:playEvt time="157888" objId="11"/>
        <p14:playEvt time="164198" objId="11"/>
        <p14:playEvt time="170509" objId="11"/>
        <p14:playEvt time="176818" objId="11"/>
        <p14:playEvt time="183128" objId="11"/>
        <p14:playEvt time="189438" objId="11"/>
        <p14:stopEvt time="194301" objId="11"/>
      </p14:showEvtLst>
    </p:ext>
  </p:extLst>
</p:sld>
</file>

<file path=ppt/theme/theme1.xml><?xml version="1.0" encoding="utf-8"?>
<a:theme xmlns:a="http://schemas.openxmlformats.org/drawingml/2006/main" name="Blank Presentation">
  <a:themeElements>
    <a:clrScheme name="Custom 4">
      <a:dk1>
        <a:srgbClr val="000000"/>
      </a:dk1>
      <a:lt1>
        <a:srgbClr val="FEFDFF"/>
      </a:lt1>
      <a:dk2>
        <a:srgbClr val="537EE8"/>
      </a:dk2>
      <a:lt2>
        <a:srgbClr val="DDD9D6"/>
      </a:lt2>
      <a:accent1>
        <a:srgbClr val="4265E1"/>
      </a:accent1>
      <a:accent2>
        <a:srgbClr val="D0E1F1"/>
      </a:accent2>
      <a:accent3>
        <a:srgbClr val="FD2A6F"/>
      </a:accent3>
      <a:accent4>
        <a:srgbClr val="F4CEC3"/>
      </a:accent4>
      <a:accent5>
        <a:srgbClr val="00D07B"/>
      </a:accent5>
      <a:accent6>
        <a:srgbClr val="C4EBCF"/>
      </a:accent6>
      <a:hlink>
        <a:srgbClr val="4365E2"/>
      </a:hlink>
      <a:folHlink>
        <a:srgbClr val="4265E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13992E25-8367-2942-9DD1-9FA448B75C44}" vid="{2F1C1580-20CA-6E40-98D2-2C2DC98335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uod_research-poster_landscape_v1-b</Template>
  <TotalTime>610</TotalTime>
  <Words>497</Words>
  <Application>Microsoft Office PowerPoint</Application>
  <PresentationFormat>Custom</PresentationFormat>
  <Paragraphs>23</Paragraphs>
  <Slides>1</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Times</vt:lpstr>
      <vt:lpstr>Times New Roman</vt:lpstr>
      <vt:lpstr>Blank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Burrows (Staff)</dc:creator>
  <cp:lastModifiedBy>Colette Henderson (Staff)</cp:lastModifiedBy>
  <cp:revision>44</cp:revision>
  <dcterms:created xsi:type="dcterms:W3CDTF">2017-05-30T08:38:05Z</dcterms:created>
  <dcterms:modified xsi:type="dcterms:W3CDTF">2022-10-12T11:29:43Z</dcterms:modified>
</cp:coreProperties>
</file>