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9" r:id="rId5"/>
    <p:sldId id="280" r:id="rId6"/>
    <p:sldId id="262" r:id="rId7"/>
    <p:sldId id="281" r:id="rId8"/>
    <p:sldId id="283" r:id="rId9"/>
    <p:sldId id="284" r:id="rId10"/>
    <p:sldId id="291" r:id="rId11"/>
    <p:sldId id="287" r:id="rId12"/>
    <p:sldId id="290" r:id="rId13"/>
    <p:sldId id="288" r:id="rId14"/>
    <p:sldId id="285" r:id="rId15"/>
    <p:sldId id="272" r:id="rId16"/>
    <p:sldId id="273" r:id="rId17"/>
    <p:sldId id="270" r:id="rId18"/>
    <p:sldId id="271" r:id="rId19"/>
    <p:sldId id="274" r:id="rId20"/>
    <p:sldId id="289" r:id="rId21"/>
    <p:sldId id="275" r:id="rId22"/>
    <p:sldId id="276" r:id="rId23"/>
    <p:sldId id="277" r:id="rId24"/>
    <p:sldId id="278" r:id="rId25"/>
    <p:sldId id="265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11"/>
    <a:srgbClr val="7FB8E3"/>
    <a:srgbClr val="0072C5"/>
    <a:srgbClr val="0072C6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DB129-6AF5-4E44-B63A-65C2A5C95278}" v="89" dt="2022-11-08T15:07:10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77908" autoAdjust="0"/>
  </p:normalViewPr>
  <p:slideViewPr>
    <p:cSldViewPr snapToGrid="0">
      <p:cViewPr varScale="1">
        <p:scale>
          <a:sx n="89" d="100"/>
          <a:sy n="89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Jones" userId="626814e5-5ac0-4ca9-bace-087782448981" providerId="ADAL" clId="{DACDB129-6AF5-4E44-B63A-65C2A5C95278}"/>
    <pc:docChg chg="custSel modSld">
      <pc:chgData name="Anna Jones" userId="626814e5-5ac0-4ca9-bace-087782448981" providerId="ADAL" clId="{DACDB129-6AF5-4E44-B63A-65C2A5C95278}" dt="2022-11-08T15:11:44.344" v="362" actId="20577"/>
      <pc:docMkLst>
        <pc:docMk/>
      </pc:docMkLst>
      <pc:sldChg chg="modNotesTx">
        <pc:chgData name="Anna Jones" userId="626814e5-5ac0-4ca9-bace-087782448981" providerId="ADAL" clId="{DACDB129-6AF5-4E44-B63A-65C2A5C95278}" dt="2022-11-08T15:11:44.344" v="362" actId="20577"/>
        <pc:sldMkLst>
          <pc:docMk/>
          <pc:sldMk cId="1581225868" sldId="259"/>
        </pc:sldMkLst>
      </pc:sldChg>
      <pc:sldChg chg="modNotesTx">
        <pc:chgData name="Anna Jones" userId="626814e5-5ac0-4ca9-bace-087782448981" providerId="ADAL" clId="{DACDB129-6AF5-4E44-B63A-65C2A5C95278}" dt="2022-11-08T15:09:09.805" v="254" actId="20577"/>
        <pc:sldMkLst>
          <pc:docMk/>
          <pc:sldMk cId="3066142781" sldId="265"/>
        </pc:sldMkLst>
      </pc:sldChg>
      <pc:sldChg chg="modNotesTx">
        <pc:chgData name="Anna Jones" userId="626814e5-5ac0-4ca9-bace-087782448981" providerId="ADAL" clId="{DACDB129-6AF5-4E44-B63A-65C2A5C95278}" dt="2022-11-08T15:08:08.198" v="181" actId="20577"/>
        <pc:sldMkLst>
          <pc:docMk/>
          <pc:sldMk cId="3054545057" sldId="270"/>
        </pc:sldMkLst>
      </pc:sldChg>
      <pc:sldChg chg="modNotesTx">
        <pc:chgData name="Anna Jones" userId="626814e5-5ac0-4ca9-bace-087782448981" providerId="ADAL" clId="{DACDB129-6AF5-4E44-B63A-65C2A5C95278}" dt="2022-11-08T15:08:16.116" v="186" actId="20577"/>
        <pc:sldMkLst>
          <pc:docMk/>
          <pc:sldMk cId="1644548663" sldId="271"/>
        </pc:sldMkLst>
      </pc:sldChg>
      <pc:sldChg chg="modNotesTx">
        <pc:chgData name="Anna Jones" userId="626814e5-5ac0-4ca9-bace-087782448981" providerId="ADAL" clId="{DACDB129-6AF5-4E44-B63A-65C2A5C95278}" dt="2022-11-08T15:07:48.768" v="174" actId="20577"/>
        <pc:sldMkLst>
          <pc:docMk/>
          <pc:sldMk cId="2625125568" sldId="272"/>
        </pc:sldMkLst>
      </pc:sldChg>
      <pc:sldChg chg="modNotesTx">
        <pc:chgData name="Anna Jones" userId="626814e5-5ac0-4ca9-bace-087782448981" providerId="ADAL" clId="{DACDB129-6AF5-4E44-B63A-65C2A5C95278}" dt="2022-11-08T15:08:00.550" v="178" actId="20577"/>
        <pc:sldMkLst>
          <pc:docMk/>
          <pc:sldMk cId="107641747" sldId="273"/>
        </pc:sldMkLst>
      </pc:sldChg>
      <pc:sldChg chg="modNotesTx">
        <pc:chgData name="Anna Jones" userId="626814e5-5ac0-4ca9-bace-087782448981" providerId="ADAL" clId="{DACDB129-6AF5-4E44-B63A-65C2A5C95278}" dt="2022-11-08T15:08:24.009" v="205" actId="20577"/>
        <pc:sldMkLst>
          <pc:docMk/>
          <pc:sldMk cId="3205414028" sldId="274"/>
        </pc:sldMkLst>
      </pc:sldChg>
      <pc:sldChg chg="modNotesTx">
        <pc:chgData name="Anna Jones" userId="626814e5-5ac0-4ca9-bace-087782448981" providerId="ADAL" clId="{DACDB129-6AF5-4E44-B63A-65C2A5C95278}" dt="2022-11-08T15:08:40.814" v="232" actId="20577"/>
        <pc:sldMkLst>
          <pc:docMk/>
          <pc:sldMk cId="3256182519" sldId="275"/>
        </pc:sldMkLst>
      </pc:sldChg>
      <pc:sldChg chg="modNotesTx">
        <pc:chgData name="Anna Jones" userId="626814e5-5ac0-4ca9-bace-087782448981" providerId="ADAL" clId="{DACDB129-6AF5-4E44-B63A-65C2A5C95278}" dt="2022-11-08T15:08:46.814" v="237" actId="20577"/>
        <pc:sldMkLst>
          <pc:docMk/>
          <pc:sldMk cId="2444367158" sldId="276"/>
        </pc:sldMkLst>
      </pc:sldChg>
      <pc:sldChg chg="modNotesTx">
        <pc:chgData name="Anna Jones" userId="626814e5-5ac0-4ca9-bace-087782448981" providerId="ADAL" clId="{DACDB129-6AF5-4E44-B63A-65C2A5C95278}" dt="2022-11-08T15:08:54.476" v="242" actId="20577"/>
        <pc:sldMkLst>
          <pc:docMk/>
          <pc:sldMk cId="1873940766" sldId="277"/>
        </pc:sldMkLst>
      </pc:sldChg>
      <pc:sldChg chg="modNotesTx">
        <pc:chgData name="Anna Jones" userId="626814e5-5ac0-4ca9-bace-087782448981" providerId="ADAL" clId="{DACDB129-6AF5-4E44-B63A-65C2A5C95278}" dt="2022-11-08T15:08:59.872" v="247" actId="20577"/>
        <pc:sldMkLst>
          <pc:docMk/>
          <pc:sldMk cId="3704679067" sldId="278"/>
        </pc:sldMkLst>
      </pc:sldChg>
      <pc:sldChg chg="modNotesTx">
        <pc:chgData name="Anna Jones" userId="626814e5-5ac0-4ca9-bace-087782448981" providerId="ADAL" clId="{DACDB129-6AF5-4E44-B63A-65C2A5C95278}" dt="2022-11-08T15:09:28.351" v="273" actId="20577"/>
        <pc:sldMkLst>
          <pc:docMk/>
          <pc:sldMk cId="1042713803" sldId="279"/>
        </pc:sldMkLst>
      </pc:sldChg>
      <pc:sldChg chg="modNotesTx">
        <pc:chgData name="Anna Jones" userId="626814e5-5ac0-4ca9-bace-087782448981" providerId="ADAL" clId="{DACDB129-6AF5-4E44-B63A-65C2A5C95278}" dt="2022-11-08T15:05:43.714" v="43" actId="20577"/>
        <pc:sldMkLst>
          <pc:docMk/>
          <pc:sldMk cId="2820287846" sldId="283"/>
        </pc:sldMkLst>
      </pc:sldChg>
      <pc:sldChg chg="modNotesTx">
        <pc:chgData name="Anna Jones" userId="626814e5-5ac0-4ca9-bace-087782448981" providerId="ADAL" clId="{DACDB129-6AF5-4E44-B63A-65C2A5C95278}" dt="2022-11-08T15:07:41.141" v="163" actId="20577"/>
        <pc:sldMkLst>
          <pc:docMk/>
          <pc:sldMk cId="2676338859" sldId="285"/>
        </pc:sldMkLst>
      </pc:sldChg>
      <pc:sldChg chg="modNotesTx">
        <pc:chgData name="Anna Jones" userId="626814e5-5ac0-4ca9-bace-087782448981" providerId="ADAL" clId="{DACDB129-6AF5-4E44-B63A-65C2A5C95278}" dt="2022-11-08T15:08:31.507" v="227" actId="20577"/>
        <pc:sldMkLst>
          <pc:docMk/>
          <pc:sldMk cId="3256801571" sldId="289"/>
        </pc:sldMkLst>
      </pc:sldChg>
      <pc:sldChg chg="modSp modNotesTx">
        <pc:chgData name="Anna Jones" userId="626814e5-5ac0-4ca9-bace-087782448981" providerId="ADAL" clId="{DACDB129-6AF5-4E44-B63A-65C2A5C95278}" dt="2022-11-08T15:07:18.071" v="150" actId="20577"/>
        <pc:sldMkLst>
          <pc:docMk/>
          <pc:sldMk cId="2899326808" sldId="290"/>
        </pc:sldMkLst>
        <pc:graphicFrameChg chg="mod">
          <ac:chgData name="Anna Jones" userId="626814e5-5ac0-4ca9-bace-087782448981" providerId="ADAL" clId="{DACDB129-6AF5-4E44-B63A-65C2A5C95278}" dt="2022-11-08T15:07:10.965" v="149" actId="20577"/>
          <ac:graphicFrameMkLst>
            <pc:docMk/>
            <pc:sldMk cId="2899326808" sldId="290"/>
            <ac:graphicFrameMk id="7" creationId="{32FAC794-1886-3BF0-5DBF-E825F4DD9F92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aape.org.uk/huuiuydcqrgccgndfa3qudehz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aape.org.uk/huuiuydcqrgccgndfa3qudehz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92DFA-A145-4E6D-B3A4-4E0BE929F030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A0FA988-8537-403A-A909-8E8FEEAD6911}">
      <dgm:prSet custT="1"/>
      <dgm:spPr>
        <a:solidFill>
          <a:schemeClr val="accent2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2021- Small group of Advanced Practice educators from Higher Education Institutions across the United Kingdom collectively identified the need for trainee Advanced Practitioner student support prior to starting an MSc.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0E213-BABC-4986-8D86-1D388E342651}" type="parTrans" cxnId="{3FF81BBF-BB1B-4A81-91F8-0BA61AD2966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C9802-0C73-426A-9492-AF3D49C2D1AD}" type="sibTrans" cxnId="{3FF81BBF-BB1B-4A81-91F8-0BA61AD29663}">
      <dgm:prSet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1C849-63BC-4667-9019-82F23A42CF1B}">
      <dgm:prSet custT="1"/>
      <dgm:spPr>
        <a:solidFill>
          <a:srgbClr val="00B0F0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Jan-July 2021- Development of a pre-course workbook, followed by soft launch and evaluation of the pilot workbook. Final workbook launched in Autumn 2021.</a:t>
          </a:r>
        </a:p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 Workbook: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https://aape.org.uk/huuiuydcqrgccgndfa3qudehz/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9E6F0-2FA8-483F-97F1-85A65746E492}" type="parTrans" cxnId="{E64D9856-91D0-4A1F-A18A-7625005DD4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F8E19-717A-43A0-8601-56F720782CD4}" type="sibTrans" cxnId="{E64D9856-91D0-4A1F-A18A-7625005DD43B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81C5C-541A-4B85-B2CD-9E177BF36D1E}">
      <dgm:prSet custT="1"/>
      <dgm:spPr>
        <a:solidFill>
          <a:srgbClr val="7030A0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January 22- Aspiring ACP’s collaborative initiative between the University of Huddersfield &amp; Sheffield Hallam University.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30468-A9D8-4035-BF71-A37187DF2891}" type="parTrans" cxnId="{156F7356-A78D-44C4-8085-14FBBD2871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86234-CF8C-44B0-9EAB-72E1E736984D}" type="sibTrans" cxnId="{156F7356-A78D-44C4-8085-14FBBD2871F3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98FAC3-C6BA-49C9-AEBA-6900A3AC4EFE}">
      <dgm:prSet custT="1"/>
      <dgm:spPr>
        <a:solidFill>
          <a:srgbClr val="00B050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July &amp; August 22- Two day Aspiring ACP programme –Free to all Yorkshire &amp; Humber regional trainees starting their MSc.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2B6B0-3AA9-492B-A5BA-AD230725FE1C}" type="parTrans" cxnId="{6DD19713-C02D-4710-8C22-B5E3B0C7DC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459BC-C483-4A13-9440-36BB8D54F582}" type="sibTrans" cxnId="{6DD19713-C02D-4710-8C22-B5E3B0C7DC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10CAF-08D8-4791-9A11-84130AB65938}" type="pres">
      <dgm:prSet presAssocID="{05F92DFA-A145-4E6D-B3A4-4E0BE929F030}" presName="outerComposite" presStyleCnt="0">
        <dgm:presLayoutVars>
          <dgm:chMax val="5"/>
          <dgm:dir/>
          <dgm:resizeHandles val="exact"/>
        </dgm:presLayoutVars>
      </dgm:prSet>
      <dgm:spPr/>
    </dgm:pt>
    <dgm:pt modelId="{7F6EAD8E-291D-483A-94F0-7ACD5FC90E52}" type="pres">
      <dgm:prSet presAssocID="{05F92DFA-A145-4E6D-B3A4-4E0BE929F030}" presName="dummyMaxCanvas" presStyleCnt="0">
        <dgm:presLayoutVars/>
      </dgm:prSet>
      <dgm:spPr/>
    </dgm:pt>
    <dgm:pt modelId="{71D3C708-CA80-43A8-BB64-A537A7E2887C}" type="pres">
      <dgm:prSet presAssocID="{05F92DFA-A145-4E6D-B3A4-4E0BE929F030}" presName="FourNodes_1" presStyleLbl="node1" presStyleIdx="0" presStyleCnt="4">
        <dgm:presLayoutVars>
          <dgm:bulletEnabled val="1"/>
        </dgm:presLayoutVars>
      </dgm:prSet>
      <dgm:spPr/>
    </dgm:pt>
    <dgm:pt modelId="{CAEE787A-7662-4581-B162-60924FDF454B}" type="pres">
      <dgm:prSet presAssocID="{05F92DFA-A145-4E6D-B3A4-4E0BE929F030}" presName="FourNodes_2" presStyleLbl="node1" presStyleIdx="1" presStyleCnt="4">
        <dgm:presLayoutVars>
          <dgm:bulletEnabled val="1"/>
        </dgm:presLayoutVars>
      </dgm:prSet>
      <dgm:spPr/>
    </dgm:pt>
    <dgm:pt modelId="{7406FA1F-CFA2-4308-95ED-557DA4C7EAC4}" type="pres">
      <dgm:prSet presAssocID="{05F92DFA-A145-4E6D-B3A4-4E0BE929F030}" presName="FourNodes_3" presStyleLbl="node1" presStyleIdx="2" presStyleCnt="4">
        <dgm:presLayoutVars>
          <dgm:bulletEnabled val="1"/>
        </dgm:presLayoutVars>
      </dgm:prSet>
      <dgm:spPr/>
    </dgm:pt>
    <dgm:pt modelId="{8DA1F1A5-751A-490B-AB7E-0D8633B17C9A}" type="pres">
      <dgm:prSet presAssocID="{05F92DFA-A145-4E6D-B3A4-4E0BE929F030}" presName="FourNodes_4" presStyleLbl="node1" presStyleIdx="3" presStyleCnt="4">
        <dgm:presLayoutVars>
          <dgm:bulletEnabled val="1"/>
        </dgm:presLayoutVars>
      </dgm:prSet>
      <dgm:spPr/>
    </dgm:pt>
    <dgm:pt modelId="{3B92046C-4392-476D-819B-5D0A722C5C40}" type="pres">
      <dgm:prSet presAssocID="{05F92DFA-A145-4E6D-B3A4-4E0BE929F030}" presName="FourConn_1-2" presStyleLbl="fgAccFollowNode1" presStyleIdx="0" presStyleCnt="3">
        <dgm:presLayoutVars>
          <dgm:bulletEnabled val="1"/>
        </dgm:presLayoutVars>
      </dgm:prSet>
      <dgm:spPr/>
    </dgm:pt>
    <dgm:pt modelId="{94C0D78F-6E0F-4631-A5BE-101DF45D8468}" type="pres">
      <dgm:prSet presAssocID="{05F92DFA-A145-4E6D-B3A4-4E0BE929F030}" presName="FourConn_2-3" presStyleLbl="fgAccFollowNode1" presStyleIdx="1" presStyleCnt="3">
        <dgm:presLayoutVars>
          <dgm:bulletEnabled val="1"/>
        </dgm:presLayoutVars>
      </dgm:prSet>
      <dgm:spPr/>
    </dgm:pt>
    <dgm:pt modelId="{AACECD15-1281-4445-BE99-C30DBC7095C4}" type="pres">
      <dgm:prSet presAssocID="{05F92DFA-A145-4E6D-B3A4-4E0BE929F030}" presName="FourConn_3-4" presStyleLbl="fgAccFollowNode1" presStyleIdx="2" presStyleCnt="3">
        <dgm:presLayoutVars>
          <dgm:bulletEnabled val="1"/>
        </dgm:presLayoutVars>
      </dgm:prSet>
      <dgm:spPr/>
    </dgm:pt>
    <dgm:pt modelId="{790F8C85-A161-40DB-AAB9-11CCCCD3CF4C}" type="pres">
      <dgm:prSet presAssocID="{05F92DFA-A145-4E6D-B3A4-4E0BE929F030}" presName="FourNodes_1_text" presStyleLbl="node1" presStyleIdx="3" presStyleCnt="4">
        <dgm:presLayoutVars>
          <dgm:bulletEnabled val="1"/>
        </dgm:presLayoutVars>
      </dgm:prSet>
      <dgm:spPr/>
    </dgm:pt>
    <dgm:pt modelId="{0D97C073-FE28-4183-AE0B-20B696CD95BE}" type="pres">
      <dgm:prSet presAssocID="{05F92DFA-A145-4E6D-B3A4-4E0BE929F030}" presName="FourNodes_2_text" presStyleLbl="node1" presStyleIdx="3" presStyleCnt="4">
        <dgm:presLayoutVars>
          <dgm:bulletEnabled val="1"/>
        </dgm:presLayoutVars>
      </dgm:prSet>
      <dgm:spPr/>
    </dgm:pt>
    <dgm:pt modelId="{20DF3047-EC1D-4D53-8532-F3748F50C523}" type="pres">
      <dgm:prSet presAssocID="{05F92DFA-A145-4E6D-B3A4-4E0BE929F030}" presName="FourNodes_3_text" presStyleLbl="node1" presStyleIdx="3" presStyleCnt="4">
        <dgm:presLayoutVars>
          <dgm:bulletEnabled val="1"/>
        </dgm:presLayoutVars>
      </dgm:prSet>
      <dgm:spPr/>
    </dgm:pt>
    <dgm:pt modelId="{B153A7E4-B592-469D-B595-C316A94EE27A}" type="pres">
      <dgm:prSet presAssocID="{05F92DFA-A145-4E6D-B3A4-4E0BE929F0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DD19713-C02D-4710-8C22-B5E3B0C7DC69}" srcId="{05F92DFA-A145-4E6D-B3A4-4E0BE929F030}" destId="{2198FAC3-C6BA-49C9-AEBA-6900A3AC4EFE}" srcOrd="3" destOrd="0" parTransId="{84F2B6B0-3AA9-492B-A5BA-AD230725FE1C}" sibTransId="{EFB459BC-C483-4A13-9440-36BB8D54F582}"/>
    <dgm:cxn modelId="{3A1F642E-6E32-44DB-97EB-CB63EC7930B6}" type="presOf" srcId="{5A786234-CF8C-44B0-9EAB-72E1E736984D}" destId="{AACECD15-1281-4445-BE99-C30DBC7095C4}" srcOrd="0" destOrd="0" presId="urn:microsoft.com/office/officeart/2005/8/layout/vProcess5"/>
    <dgm:cxn modelId="{4584E92E-565A-45FD-B455-8450354A831A}" type="presOf" srcId="{05F92DFA-A145-4E6D-B3A4-4E0BE929F030}" destId="{47610CAF-08D8-4791-9A11-84130AB65938}" srcOrd="0" destOrd="0" presId="urn:microsoft.com/office/officeart/2005/8/layout/vProcess5"/>
    <dgm:cxn modelId="{FCC29F35-60FB-413E-BC63-020F14A547E9}" type="presOf" srcId="{59A1C849-63BC-4667-9019-82F23A42CF1B}" destId="{CAEE787A-7662-4581-B162-60924FDF454B}" srcOrd="0" destOrd="0" presId="urn:microsoft.com/office/officeart/2005/8/layout/vProcess5"/>
    <dgm:cxn modelId="{6046CC4A-95AD-422A-95A1-B447C8EF43E7}" type="presOf" srcId="{B1DF8E19-717A-43A0-8601-56F720782CD4}" destId="{94C0D78F-6E0F-4631-A5BE-101DF45D8468}" srcOrd="0" destOrd="0" presId="urn:microsoft.com/office/officeart/2005/8/layout/vProcess5"/>
    <dgm:cxn modelId="{B1D4D374-C75D-45BE-9BBB-A36F2F46194D}" type="presOf" srcId="{0E881C5C-541A-4B85-B2CD-9E177BF36D1E}" destId="{7406FA1F-CFA2-4308-95ED-557DA4C7EAC4}" srcOrd="0" destOrd="0" presId="urn:microsoft.com/office/officeart/2005/8/layout/vProcess5"/>
    <dgm:cxn modelId="{156F7356-A78D-44C4-8085-14FBBD2871F3}" srcId="{05F92DFA-A145-4E6D-B3A4-4E0BE929F030}" destId="{0E881C5C-541A-4B85-B2CD-9E177BF36D1E}" srcOrd="2" destOrd="0" parTransId="{A5730468-A9D8-4035-BF71-A37187DF2891}" sibTransId="{5A786234-CF8C-44B0-9EAB-72E1E736984D}"/>
    <dgm:cxn modelId="{E64D9856-91D0-4A1F-A18A-7625005DD43B}" srcId="{05F92DFA-A145-4E6D-B3A4-4E0BE929F030}" destId="{59A1C849-63BC-4667-9019-82F23A42CF1B}" srcOrd="1" destOrd="0" parTransId="{A0D9E6F0-2FA8-483F-97F1-85A65746E492}" sibTransId="{B1DF8E19-717A-43A0-8601-56F720782CD4}"/>
    <dgm:cxn modelId="{616BF379-0AFD-4473-ADBB-964CBD8FCD27}" type="presOf" srcId="{2198FAC3-C6BA-49C9-AEBA-6900A3AC4EFE}" destId="{B153A7E4-B592-469D-B595-C316A94EE27A}" srcOrd="1" destOrd="0" presId="urn:microsoft.com/office/officeart/2005/8/layout/vProcess5"/>
    <dgm:cxn modelId="{9E262DA1-B6B4-48BC-8313-FD508581E07F}" type="presOf" srcId="{9A0FA988-8537-403A-A909-8E8FEEAD6911}" destId="{790F8C85-A161-40DB-AAB9-11CCCCD3CF4C}" srcOrd="1" destOrd="0" presId="urn:microsoft.com/office/officeart/2005/8/layout/vProcess5"/>
    <dgm:cxn modelId="{507E30B5-8A46-43E1-ACA6-F180334D8E9B}" type="presOf" srcId="{2198FAC3-C6BA-49C9-AEBA-6900A3AC4EFE}" destId="{8DA1F1A5-751A-490B-AB7E-0D8633B17C9A}" srcOrd="0" destOrd="0" presId="urn:microsoft.com/office/officeart/2005/8/layout/vProcess5"/>
    <dgm:cxn modelId="{3FF81BBF-BB1B-4A81-91F8-0BA61AD29663}" srcId="{05F92DFA-A145-4E6D-B3A4-4E0BE929F030}" destId="{9A0FA988-8537-403A-A909-8E8FEEAD6911}" srcOrd="0" destOrd="0" parTransId="{E860E213-BABC-4986-8D86-1D388E342651}" sibTransId="{586C9802-0C73-426A-9492-AF3D49C2D1AD}"/>
    <dgm:cxn modelId="{F5645DCB-AEDE-4871-B267-38522DE2FF5D}" type="presOf" srcId="{59A1C849-63BC-4667-9019-82F23A42CF1B}" destId="{0D97C073-FE28-4183-AE0B-20B696CD95BE}" srcOrd="1" destOrd="0" presId="urn:microsoft.com/office/officeart/2005/8/layout/vProcess5"/>
    <dgm:cxn modelId="{AC06A4E2-35FA-4295-A06E-0EC41C205368}" type="presOf" srcId="{9A0FA988-8537-403A-A909-8E8FEEAD6911}" destId="{71D3C708-CA80-43A8-BB64-A537A7E2887C}" srcOrd="0" destOrd="0" presId="urn:microsoft.com/office/officeart/2005/8/layout/vProcess5"/>
    <dgm:cxn modelId="{037463EE-EAD2-43D1-8C0E-1B8C20C029B1}" type="presOf" srcId="{0E881C5C-541A-4B85-B2CD-9E177BF36D1E}" destId="{20DF3047-EC1D-4D53-8532-F3748F50C523}" srcOrd="1" destOrd="0" presId="urn:microsoft.com/office/officeart/2005/8/layout/vProcess5"/>
    <dgm:cxn modelId="{D1F64FF1-CFB7-46DB-B518-BE6B542984AE}" type="presOf" srcId="{586C9802-0C73-426A-9492-AF3D49C2D1AD}" destId="{3B92046C-4392-476D-819B-5D0A722C5C40}" srcOrd="0" destOrd="0" presId="urn:microsoft.com/office/officeart/2005/8/layout/vProcess5"/>
    <dgm:cxn modelId="{C9C189C0-0391-4765-9E82-905C57B70E12}" type="presParOf" srcId="{47610CAF-08D8-4791-9A11-84130AB65938}" destId="{7F6EAD8E-291D-483A-94F0-7ACD5FC90E52}" srcOrd="0" destOrd="0" presId="urn:microsoft.com/office/officeart/2005/8/layout/vProcess5"/>
    <dgm:cxn modelId="{4CB2EAA1-D230-455B-A736-E650507D0A60}" type="presParOf" srcId="{47610CAF-08D8-4791-9A11-84130AB65938}" destId="{71D3C708-CA80-43A8-BB64-A537A7E2887C}" srcOrd="1" destOrd="0" presId="urn:microsoft.com/office/officeart/2005/8/layout/vProcess5"/>
    <dgm:cxn modelId="{08A2211C-BCEB-4F68-AFCD-E79AA8639DFD}" type="presParOf" srcId="{47610CAF-08D8-4791-9A11-84130AB65938}" destId="{CAEE787A-7662-4581-B162-60924FDF454B}" srcOrd="2" destOrd="0" presId="urn:microsoft.com/office/officeart/2005/8/layout/vProcess5"/>
    <dgm:cxn modelId="{F9D2859B-F46A-4268-83D7-E556601A234E}" type="presParOf" srcId="{47610CAF-08D8-4791-9A11-84130AB65938}" destId="{7406FA1F-CFA2-4308-95ED-557DA4C7EAC4}" srcOrd="3" destOrd="0" presId="urn:microsoft.com/office/officeart/2005/8/layout/vProcess5"/>
    <dgm:cxn modelId="{4C20F8E7-2BB0-4335-B75E-D7C66A001716}" type="presParOf" srcId="{47610CAF-08D8-4791-9A11-84130AB65938}" destId="{8DA1F1A5-751A-490B-AB7E-0D8633B17C9A}" srcOrd="4" destOrd="0" presId="urn:microsoft.com/office/officeart/2005/8/layout/vProcess5"/>
    <dgm:cxn modelId="{3BFFF860-2921-497F-975A-64E04A7A8A6F}" type="presParOf" srcId="{47610CAF-08D8-4791-9A11-84130AB65938}" destId="{3B92046C-4392-476D-819B-5D0A722C5C40}" srcOrd="5" destOrd="0" presId="urn:microsoft.com/office/officeart/2005/8/layout/vProcess5"/>
    <dgm:cxn modelId="{A998E9E1-EADB-4C09-AA5D-2960BE12541C}" type="presParOf" srcId="{47610CAF-08D8-4791-9A11-84130AB65938}" destId="{94C0D78F-6E0F-4631-A5BE-101DF45D8468}" srcOrd="6" destOrd="0" presId="urn:microsoft.com/office/officeart/2005/8/layout/vProcess5"/>
    <dgm:cxn modelId="{BAA884FE-3D87-440B-BF0F-68611E2598C4}" type="presParOf" srcId="{47610CAF-08D8-4791-9A11-84130AB65938}" destId="{AACECD15-1281-4445-BE99-C30DBC7095C4}" srcOrd="7" destOrd="0" presId="urn:microsoft.com/office/officeart/2005/8/layout/vProcess5"/>
    <dgm:cxn modelId="{57DBB36C-8F82-4B83-8B82-136763A75256}" type="presParOf" srcId="{47610CAF-08D8-4791-9A11-84130AB65938}" destId="{790F8C85-A161-40DB-AAB9-11CCCCD3CF4C}" srcOrd="8" destOrd="0" presId="urn:microsoft.com/office/officeart/2005/8/layout/vProcess5"/>
    <dgm:cxn modelId="{EADA0121-5E44-4410-89CA-78C1166DB9D3}" type="presParOf" srcId="{47610CAF-08D8-4791-9A11-84130AB65938}" destId="{0D97C073-FE28-4183-AE0B-20B696CD95BE}" srcOrd="9" destOrd="0" presId="urn:microsoft.com/office/officeart/2005/8/layout/vProcess5"/>
    <dgm:cxn modelId="{DC0E7BD7-8E06-4AB6-A367-FFF4096A0AC2}" type="presParOf" srcId="{47610CAF-08D8-4791-9A11-84130AB65938}" destId="{20DF3047-EC1D-4D53-8532-F3748F50C523}" srcOrd="10" destOrd="0" presId="urn:microsoft.com/office/officeart/2005/8/layout/vProcess5"/>
    <dgm:cxn modelId="{71E34544-EC5D-46D4-B1DE-C82920AD7A80}" type="presParOf" srcId="{47610CAF-08D8-4791-9A11-84130AB65938}" destId="{B153A7E4-B592-469D-B595-C316A94EE2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F63FC2-BEF0-43DF-BB10-A8E615EE1483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FFF0AD0-425D-406B-8756-34B6270DA81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Total Completed 55 out of 65 attendees at end of Day 2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2D704-161A-4183-BDDD-7B5979DEBDC4}" type="parTrans" cxnId="{5F6E8A0E-CBEA-47C3-BF46-C5759B364840}">
      <dgm:prSet/>
      <dgm:spPr/>
      <dgm:t>
        <a:bodyPr/>
        <a:lstStyle/>
        <a:p>
          <a:endParaRPr lang="en-US"/>
        </a:p>
      </dgm:t>
    </dgm:pt>
    <dgm:pt modelId="{B6C9BF28-269A-40BD-8837-4D64EB557E44}" type="sibTrans" cxnId="{5F6E8A0E-CBEA-47C3-BF46-C5759B364840}">
      <dgm:prSet/>
      <dgm:spPr/>
      <dgm:t>
        <a:bodyPr/>
        <a:lstStyle/>
        <a:p>
          <a:endParaRPr lang="en-US"/>
        </a:p>
      </dgm:t>
    </dgm:pt>
    <dgm:pt modelId="{1D8BFB54-DFBD-4B20-8768-E8BF1F944FC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900" b="1" dirty="0">
              <a:latin typeface="Arial" panose="020B0604020202020204" pitchFamily="34" charset="0"/>
              <a:cs typeface="Arial" panose="020B0604020202020204" pitchFamily="34" charset="0"/>
            </a:rPr>
            <a:t>What was good about the programme?</a:t>
          </a:r>
        </a:p>
        <a:p>
          <a:r>
            <a:rPr lang="en-GB" sz="19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Good insight into course and expectations.</a:t>
          </a:r>
        </a:p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 Inspiring and motivating. </a:t>
          </a:r>
        </a:p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Fab resources,</a:t>
          </a:r>
        </a:p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apps, guidelines and frameworks.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583FF-9537-45FF-802B-19C449411AA2}" type="parTrans" cxnId="{E637447E-53AB-4AD9-8B05-39D48310324B}">
      <dgm:prSet/>
      <dgm:spPr/>
      <dgm:t>
        <a:bodyPr/>
        <a:lstStyle/>
        <a:p>
          <a:endParaRPr lang="en-US"/>
        </a:p>
      </dgm:t>
    </dgm:pt>
    <dgm:pt modelId="{F8FCCF6B-DDC1-4BF6-8AD7-A77DB6C2039C}" type="sibTrans" cxnId="{E637447E-53AB-4AD9-8B05-39D48310324B}">
      <dgm:prSet/>
      <dgm:spPr/>
      <dgm:t>
        <a:bodyPr/>
        <a:lstStyle/>
        <a:p>
          <a:endParaRPr lang="en-US"/>
        </a:p>
      </dgm:t>
    </dgm:pt>
    <dgm:pt modelId="{77834602-3CD6-476E-870A-7E08A295E1FF}">
      <dgm:prSet/>
      <dgm:spPr>
        <a:solidFill>
          <a:srgbClr val="7030A0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What else could have been included?</a:t>
          </a:r>
        </a:p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Portfolio examples.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Representation from all HEI’s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6EE34-21EF-4E97-A88C-4CC28D640457}" type="parTrans" cxnId="{73A4BD76-2D1C-4240-9BAC-8FB81DDBA952}">
      <dgm:prSet/>
      <dgm:spPr/>
      <dgm:t>
        <a:bodyPr/>
        <a:lstStyle/>
        <a:p>
          <a:endParaRPr lang="en-US"/>
        </a:p>
      </dgm:t>
    </dgm:pt>
    <dgm:pt modelId="{0F925698-0581-4132-A6B5-DD7E17BAC9E7}" type="sibTrans" cxnId="{73A4BD76-2D1C-4240-9BAC-8FB81DDBA952}">
      <dgm:prSet/>
      <dgm:spPr/>
      <dgm:t>
        <a:bodyPr/>
        <a:lstStyle/>
        <a:p>
          <a:endParaRPr lang="en-US"/>
        </a:p>
      </dgm:t>
    </dgm:pt>
    <dgm:pt modelId="{2C7073D7-6E4B-4A22-92DA-53C620D2EE4E}">
      <dgm:prSet/>
      <dgm:spPr>
        <a:solidFill>
          <a:srgbClr val="FF0000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How did you feel about the trainee ACP role before attending the course? </a:t>
          </a:r>
        </a:p>
        <a:p>
          <a:r>
            <a:rPr lang="en-GB" b="0" dirty="0">
              <a:latin typeface="Arial" panose="020B0604020202020204" pitchFamily="34" charset="0"/>
              <a:cs typeface="Arial" panose="020B0604020202020204" pitchFamily="34" charset="0"/>
            </a:rPr>
            <a:t>Anxious.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Not very well informed.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Terrified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8599E-1EA7-45BD-AE06-9B3E655EE220}" type="parTrans" cxnId="{7D2F0E78-DD62-44DB-8BFA-52220FDBD429}">
      <dgm:prSet/>
      <dgm:spPr/>
      <dgm:t>
        <a:bodyPr/>
        <a:lstStyle/>
        <a:p>
          <a:endParaRPr lang="en-US"/>
        </a:p>
      </dgm:t>
    </dgm:pt>
    <dgm:pt modelId="{2A40FB40-C55B-4794-AC9B-6D4B6587FE38}" type="sibTrans" cxnId="{7D2F0E78-DD62-44DB-8BFA-52220FDBD429}">
      <dgm:prSet/>
      <dgm:spPr/>
      <dgm:t>
        <a:bodyPr/>
        <a:lstStyle/>
        <a:p>
          <a:endParaRPr lang="en-US"/>
        </a:p>
      </dgm:t>
    </dgm:pt>
    <dgm:pt modelId="{46D52A54-9AD2-4D43-97CA-A8F77CB9A7B2}">
      <dgm:prSet/>
      <dgm:spPr>
        <a:solidFill>
          <a:srgbClr val="00B050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What support do you feel you still need before starting your ACP training 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Placement advice.</a:t>
          </a:r>
        </a:p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End point assessment information.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FD5CB-42CD-4CF1-9C72-132BFB43999F}" type="parTrans" cxnId="{4446FCAD-131E-4C88-AE22-83B8E5347457}">
      <dgm:prSet/>
      <dgm:spPr/>
      <dgm:t>
        <a:bodyPr/>
        <a:lstStyle/>
        <a:p>
          <a:endParaRPr lang="en-US"/>
        </a:p>
      </dgm:t>
    </dgm:pt>
    <dgm:pt modelId="{EBA8E398-2474-42D5-A7A9-42D5C25D87B7}" type="sibTrans" cxnId="{4446FCAD-131E-4C88-AE22-83B8E5347457}">
      <dgm:prSet/>
      <dgm:spPr/>
      <dgm:t>
        <a:bodyPr/>
        <a:lstStyle/>
        <a:p>
          <a:endParaRPr lang="en-US"/>
        </a:p>
      </dgm:t>
    </dgm:pt>
    <dgm:pt modelId="{1BB9AB06-C957-4288-8695-AAC4947FE99D}" type="pres">
      <dgm:prSet presAssocID="{47F63FC2-BEF0-43DF-BB10-A8E615EE1483}" presName="diagram" presStyleCnt="0">
        <dgm:presLayoutVars>
          <dgm:dir/>
          <dgm:resizeHandles val="exact"/>
        </dgm:presLayoutVars>
      </dgm:prSet>
      <dgm:spPr/>
    </dgm:pt>
    <dgm:pt modelId="{56A201FD-956F-4ED7-9A34-DC438E6AD589}" type="pres">
      <dgm:prSet presAssocID="{9FFF0AD0-425D-406B-8756-34B6270DA817}" presName="node" presStyleLbl="node1" presStyleIdx="0" presStyleCnt="5">
        <dgm:presLayoutVars>
          <dgm:bulletEnabled val="1"/>
        </dgm:presLayoutVars>
      </dgm:prSet>
      <dgm:spPr/>
    </dgm:pt>
    <dgm:pt modelId="{1E667CD7-DE31-4FD1-A64A-5AB7F0362C7B}" type="pres">
      <dgm:prSet presAssocID="{B6C9BF28-269A-40BD-8837-4D64EB557E44}" presName="sibTrans" presStyleCnt="0"/>
      <dgm:spPr/>
    </dgm:pt>
    <dgm:pt modelId="{87530A12-A25C-4613-BAFA-3A25F5CBA611}" type="pres">
      <dgm:prSet presAssocID="{1D8BFB54-DFBD-4B20-8768-E8BF1F944FC5}" presName="node" presStyleLbl="node1" presStyleIdx="1" presStyleCnt="5" custScaleY="144361">
        <dgm:presLayoutVars>
          <dgm:bulletEnabled val="1"/>
        </dgm:presLayoutVars>
      </dgm:prSet>
      <dgm:spPr/>
    </dgm:pt>
    <dgm:pt modelId="{3BE47245-5B6B-4833-91DA-A09C05B748D1}" type="pres">
      <dgm:prSet presAssocID="{F8FCCF6B-DDC1-4BF6-8AD7-A77DB6C2039C}" presName="sibTrans" presStyleCnt="0"/>
      <dgm:spPr/>
    </dgm:pt>
    <dgm:pt modelId="{311FFD00-5A07-42A4-AA30-3852254240B4}" type="pres">
      <dgm:prSet presAssocID="{77834602-3CD6-476E-870A-7E08A295E1FF}" presName="node" presStyleLbl="node1" presStyleIdx="2" presStyleCnt="5" custLinFactNeighborY="1962">
        <dgm:presLayoutVars>
          <dgm:bulletEnabled val="1"/>
        </dgm:presLayoutVars>
      </dgm:prSet>
      <dgm:spPr/>
    </dgm:pt>
    <dgm:pt modelId="{183C10A2-AC51-462A-890F-74D3F841E09E}" type="pres">
      <dgm:prSet presAssocID="{0F925698-0581-4132-A6B5-DD7E17BAC9E7}" presName="sibTrans" presStyleCnt="0"/>
      <dgm:spPr/>
    </dgm:pt>
    <dgm:pt modelId="{EE180CB0-57EB-4138-A149-D452524A5B3F}" type="pres">
      <dgm:prSet presAssocID="{2C7073D7-6E4B-4A22-92DA-53C620D2EE4E}" presName="node" presStyleLbl="node1" presStyleIdx="3" presStyleCnt="5">
        <dgm:presLayoutVars>
          <dgm:bulletEnabled val="1"/>
        </dgm:presLayoutVars>
      </dgm:prSet>
      <dgm:spPr/>
    </dgm:pt>
    <dgm:pt modelId="{2A647D80-D859-4A1A-8895-970D7566B189}" type="pres">
      <dgm:prSet presAssocID="{2A40FB40-C55B-4794-AC9B-6D4B6587FE38}" presName="sibTrans" presStyleCnt="0"/>
      <dgm:spPr/>
    </dgm:pt>
    <dgm:pt modelId="{8A74BF0C-C1A8-491D-B96B-66C600CA1E6C}" type="pres">
      <dgm:prSet presAssocID="{46D52A54-9AD2-4D43-97CA-A8F77CB9A7B2}" presName="node" presStyleLbl="node1" presStyleIdx="4" presStyleCnt="5">
        <dgm:presLayoutVars>
          <dgm:bulletEnabled val="1"/>
        </dgm:presLayoutVars>
      </dgm:prSet>
      <dgm:spPr/>
    </dgm:pt>
  </dgm:ptLst>
  <dgm:cxnLst>
    <dgm:cxn modelId="{5F6E8A0E-CBEA-47C3-BF46-C5759B364840}" srcId="{47F63FC2-BEF0-43DF-BB10-A8E615EE1483}" destId="{9FFF0AD0-425D-406B-8756-34B6270DA817}" srcOrd="0" destOrd="0" parTransId="{51E2D704-161A-4183-BDDD-7B5979DEBDC4}" sibTransId="{B6C9BF28-269A-40BD-8837-4D64EB557E44}"/>
    <dgm:cxn modelId="{C329F124-4038-4A74-8E1B-0BEF923E1132}" type="presOf" srcId="{77834602-3CD6-476E-870A-7E08A295E1FF}" destId="{311FFD00-5A07-42A4-AA30-3852254240B4}" srcOrd="0" destOrd="0" presId="urn:microsoft.com/office/officeart/2005/8/layout/default"/>
    <dgm:cxn modelId="{73A4BD76-2D1C-4240-9BAC-8FB81DDBA952}" srcId="{47F63FC2-BEF0-43DF-BB10-A8E615EE1483}" destId="{77834602-3CD6-476E-870A-7E08A295E1FF}" srcOrd="2" destOrd="0" parTransId="{8F26EE34-21EF-4E97-A88C-4CC28D640457}" sibTransId="{0F925698-0581-4132-A6B5-DD7E17BAC9E7}"/>
    <dgm:cxn modelId="{7D2F0E78-DD62-44DB-8BFA-52220FDBD429}" srcId="{47F63FC2-BEF0-43DF-BB10-A8E615EE1483}" destId="{2C7073D7-6E4B-4A22-92DA-53C620D2EE4E}" srcOrd="3" destOrd="0" parTransId="{2208599E-1EA7-45BD-AE06-9B3E655EE220}" sibTransId="{2A40FB40-C55B-4794-AC9B-6D4B6587FE38}"/>
    <dgm:cxn modelId="{E637447E-53AB-4AD9-8B05-39D48310324B}" srcId="{47F63FC2-BEF0-43DF-BB10-A8E615EE1483}" destId="{1D8BFB54-DFBD-4B20-8768-E8BF1F944FC5}" srcOrd="1" destOrd="0" parTransId="{912583FF-9537-45FF-802B-19C449411AA2}" sibTransId="{F8FCCF6B-DDC1-4BF6-8AD7-A77DB6C2039C}"/>
    <dgm:cxn modelId="{9551AC91-4322-448F-B395-FC8919D3394E}" type="presOf" srcId="{47F63FC2-BEF0-43DF-BB10-A8E615EE1483}" destId="{1BB9AB06-C957-4288-8695-AAC4947FE99D}" srcOrd="0" destOrd="0" presId="urn:microsoft.com/office/officeart/2005/8/layout/default"/>
    <dgm:cxn modelId="{C7E4CC9D-23A6-4BC3-A3E3-B5CDAA37F0BE}" type="presOf" srcId="{1D8BFB54-DFBD-4B20-8768-E8BF1F944FC5}" destId="{87530A12-A25C-4613-BAFA-3A25F5CBA611}" srcOrd="0" destOrd="0" presId="urn:microsoft.com/office/officeart/2005/8/layout/default"/>
    <dgm:cxn modelId="{4446FCAD-131E-4C88-AE22-83B8E5347457}" srcId="{47F63FC2-BEF0-43DF-BB10-A8E615EE1483}" destId="{46D52A54-9AD2-4D43-97CA-A8F77CB9A7B2}" srcOrd="4" destOrd="0" parTransId="{30AFD5CB-42CD-4CF1-9C72-132BFB43999F}" sibTransId="{EBA8E398-2474-42D5-A7A9-42D5C25D87B7}"/>
    <dgm:cxn modelId="{22FFF3B2-1BA3-483B-B099-48FBC9E6C3C9}" type="presOf" srcId="{46D52A54-9AD2-4D43-97CA-A8F77CB9A7B2}" destId="{8A74BF0C-C1A8-491D-B96B-66C600CA1E6C}" srcOrd="0" destOrd="0" presId="urn:microsoft.com/office/officeart/2005/8/layout/default"/>
    <dgm:cxn modelId="{2E0D31EE-0DF8-427D-8169-4C090D217471}" type="presOf" srcId="{9FFF0AD0-425D-406B-8756-34B6270DA817}" destId="{56A201FD-956F-4ED7-9A34-DC438E6AD589}" srcOrd="0" destOrd="0" presId="urn:microsoft.com/office/officeart/2005/8/layout/default"/>
    <dgm:cxn modelId="{8F752EF2-1C7A-4F19-B68C-0E5F671D513B}" type="presOf" srcId="{2C7073D7-6E4B-4A22-92DA-53C620D2EE4E}" destId="{EE180CB0-57EB-4138-A149-D452524A5B3F}" srcOrd="0" destOrd="0" presId="urn:microsoft.com/office/officeart/2005/8/layout/default"/>
    <dgm:cxn modelId="{1DDFAEF1-A1EB-4D89-9FF2-98BE4CDC4D55}" type="presParOf" srcId="{1BB9AB06-C957-4288-8695-AAC4947FE99D}" destId="{56A201FD-956F-4ED7-9A34-DC438E6AD589}" srcOrd="0" destOrd="0" presId="urn:microsoft.com/office/officeart/2005/8/layout/default"/>
    <dgm:cxn modelId="{FB806620-1CB2-431C-8BC4-F4C9F9190E4B}" type="presParOf" srcId="{1BB9AB06-C957-4288-8695-AAC4947FE99D}" destId="{1E667CD7-DE31-4FD1-A64A-5AB7F0362C7B}" srcOrd="1" destOrd="0" presId="urn:microsoft.com/office/officeart/2005/8/layout/default"/>
    <dgm:cxn modelId="{12AEC9E3-619C-4DD4-92C0-329ECC8D0448}" type="presParOf" srcId="{1BB9AB06-C957-4288-8695-AAC4947FE99D}" destId="{87530A12-A25C-4613-BAFA-3A25F5CBA611}" srcOrd="2" destOrd="0" presId="urn:microsoft.com/office/officeart/2005/8/layout/default"/>
    <dgm:cxn modelId="{752E34B3-EF2D-44C2-8A49-EEE2FB0E3082}" type="presParOf" srcId="{1BB9AB06-C957-4288-8695-AAC4947FE99D}" destId="{3BE47245-5B6B-4833-91DA-A09C05B748D1}" srcOrd="3" destOrd="0" presId="urn:microsoft.com/office/officeart/2005/8/layout/default"/>
    <dgm:cxn modelId="{FC6C03D7-9B95-4E74-A515-89DAF970F738}" type="presParOf" srcId="{1BB9AB06-C957-4288-8695-AAC4947FE99D}" destId="{311FFD00-5A07-42A4-AA30-3852254240B4}" srcOrd="4" destOrd="0" presId="urn:microsoft.com/office/officeart/2005/8/layout/default"/>
    <dgm:cxn modelId="{6DD00F2A-255B-4BB0-A18D-9D914C3278E4}" type="presParOf" srcId="{1BB9AB06-C957-4288-8695-AAC4947FE99D}" destId="{183C10A2-AC51-462A-890F-74D3F841E09E}" srcOrd="5" destOrd="0" presId="urn:microsoft.com/office/officeart/2005/8/layout/default"/>
    <dgm:cxn modelId="{A536B005-5D5A-46CE-9697-CE48B39B3E3A}" type="presParOf" srcId="{1BB9AB06-C957-4288-8695-AAC4947FE99D}" destId="{EE180CB0-57EB-4138-A149-D452524A5B3F}" srcOrd="6" destOrd="0" presId="urn:microsoft.com/office/officeart/2005/8/layout/default"/>
    <dgm:cxn modelId="{1F2E4596-F915-4DE6-A5E2-62FC310660BB}" type="presParOf" srcId="{1BB9AB06-C957-4288-8695-AAC4947FE99D}" destId="{2A647D80-D859-4A1A-8895-970D7566B189}" srcOrd="7" destOrd="0" presId="urn:microsoft.com/office/officeart/2005/8/layout/default"/>
    <dgm:cxn modelId="{D5289AEE-8963-4EC7-B6BE-4CFBA22CF967}" type="presParOf" srcId="{1BB9AB06-C957-4288-8695-AAC4947FE99D}" destId="{8A74BF0C-C1A8-491D-B96B-66C600CA1E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09A42-3544-4250-BFFA-70C723025B72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488774B-E949-4BEF-87CD-AF869F4177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Team of 15 educators from across the UK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AE30C-BA02-42B4-9B16-8350680A341C}" type="parTrans" cxnId="{73FA6D76-098C-4CB1-97FE-8967AE976857}">
      <dgm:prSet/>
      <dgm:spPr/>
      <dgm:t>
        <a:bodyPr/>
        <a:lstStyle/>
        <a:p>
          <a:endParaRPr lang="en-US"/>
        </a:p>
      </dgm:t>
    </dgm:pt>
    <dgm:pt modelId="{C0A72E82-F39C-4FBD-80FE-E11CFC8E11E7}" type="sibTrans" cxnId="{73FA6D76-098C-4CB1-97FE-8967AE976857}">
      <dgm:prSet/>
      <dgm:spPr/>
      <dgm:t>
        <a:bodyPr/>
        <a:lstStyle/>
        <a:p>
          <a:endParaRPr lang="en-US"/>
        </a:p>
      </dgm:t>
    </dgm:pt>
    <dgm:pt modelId="{95F46185-70AD-4CB3-9082-A77B5CA88BA6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Met over period of 6 months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112143-1D0A-437D-93E5-479832F81EEF}" type="parTrans" cxnId="{6459E687-137E-4721-A6FB-A7960B99D5E6}">
      <dgm:prSet/>
      <dgm:spPr/>
      <dgm:t>
        <a:bodyPr/>
        <a:lstStyle/>
        <a:p>
          <a:endParaRPr lang="en-US"/>
        </a:p>
      </dgm:t>
    </dgm:pt>
    <dgm:pt modelId="{7CE5F3AA-E639-4BFC-A936-817B815B951A}" type="sibTrans" cxnId="{6459E687-137E-4721-A6FB-A7960B99D5E6}">
      <dgm:prSet/>
      <dgm:spPr/>
      <dgm:t>
        <a:bodyPr/>
        <a:lstStyle/>
        <a:p>
          <a:endParaRPr lang="en-US"/>
        </a:p>
      </dgm:t>
    </dgm:pt>
    <dgm:pt modelId="{427973A8-34F9-4327-A5A4-42CC3C0FABE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Discussed and debated trainee needs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BF579-DC62-447E-83DE-8B123E88B4DD}" type="parTrans" cxnId="{08341F16-5047-44BE-AA6A-0C1F083D057E}">
      <dgm:prSet/>
      <dgm:spPr/>
      <dgm:t>
        <a:bodyPr/>
        <a:lstStyle/>
        <a:p>
          <a:endParaRPr lang="en-US"/>
        </a:p>
      </dgm:t>
    </dgm:pt>
    <dgm:pt modelId="{7641774D-2BFE-4165-BD47-720424B97D2E}" type="sibTrans" cxnId="{08341F16-5047-44BE-AA6A-0C1F083D057E}">
      <dgm:prSet/>
      <dgm:spPr/>
      <dgm:t>
        <a:bodyPr/>
        <a:lstStyle/>
        <a:p>
          <a:endParaRPr lang="en-US"/>
        </a:p>
      </dgm:t>
    </dgm:pt>
    <dgm:pt modelId="{49F80B22-B529-4B95-B81C-3BEADE5AD77E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Asked small group of ACP/APs what they wish they had known before starting their course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EE484-42BF-40EC-A884-78151012C6C8}" type="parTrans" cxnId="{67D3B69B-E620-4855-AAFF-2EF3214615C1}">
      <dgm:prSet/>
      <dgm:spPr/>
      <dgm:t>
        <a:bodyPr/>
        <a:lstStyle/>
        <a:p>
          <a:endParaRPr lang="en-US"/>
        </a:p>
      </dgm:t>
    </dgm:pt>
    <dgm:pt modelId="{7E7E4017-36AC-42F1-A36D-EAEABAB53F24}" type="sibTrans" cxnId="{67D3B69B-E620-4855-AAFF-2EF3214615C1}">
      <dgm:prSet/>
      <dgm:spPr/>
      <dgm:t>
        <a:bodyPr/>
        <a:lstStyle/>
        <a:p>
          <a:endParaRPr lang="en-US"/>
        </a:p>
      </dgm:t>
    </dgm:pt>
    <dgm:pt modelId="{3D1A5E0A-3EAD-4425-A743-2999FED7E410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Focused on 4 key areas with working groups developing resources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E30D1-FE05-43EF-92ED-1A98E2E1C5A8}" type="parTrans" cxnId="{0CCE4EAE-D627-4ECF-99EB-88E8CF84C827}">
      <dgm:prSet/>
      <dgm:spPr/>
      <dgm:t>
        <a:bodyPr/>
        <a:lstStyle/>
        <a:p>
          <a:endParaRPr lang="en-US"/>
        </a:p>
      </dgm:t>
    </dgm:pt>
    <dgm:pt modelId="{409F9010-FB36-47B7-8077-0515D36BFCB9}" type="sibTrans" cxnId="{0CCE4EAE-D627-4ECF-99EB-88E8CF84C827}">
      <dgm:prSet/>
      <dgm:spPr/>
      <dgm:t>
        <a:bodyPr/>
        <a:lstStyle/>
        <a:p>
          <a:endParaRPr lang="en-US"/>
        </a:p>
      </dgm:t>
    </dgm:pt>
    <dgm:pt modelId="{BEB173D6-C76A-4D13-ADDA-942BDA7FD1D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Published first draft Autumn 2021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B4F3A-76B2-4E0C-BB43-D953BE5CA985}" type="parTrans" cxnId="{2AC71364-F28A-4A2E-A86E-489A70915DDC}">
      <dgm:prSet/>
      <dgm:spPr/>
      <dgm:t>
        <a:bodyPr/>
        <a:lstStyle/>
        <a:p>
          <a:endParaRPr lang="en-US"/>
        </a:p>
      </dgm:t>
    </dgm:pt>
    <dgm:pt modelId="{25940AA8-C32E-4EB3-A49D-2C7F622C3B71}" type="sibTrans" cxnId="{2AC71364-F28A-4A2E-A86E-489A70915DDC}">
      <dgm:prSet/>
      <dgm:spPr/>
      <dgm:t>
        <a:bodyPr/>
        <a:lstStyle/>
        <a:p>
          <a:endParaRPr lang="en-US"/>
        </a:p>
      </dgm:t>
    </dgm:pt>
    <dgm:pt modelId="{66799A04-8438-4D3F-A3FD-0A736BDA126A}">
      <dgm:prSet/>
      <dgm:spPr>
        <a:solidFill>
          <a:schemeClr val="accent2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Evaluations identified some additional areas to develop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50ACC-54EC-4701-93CE-2DA1C25359AB}" type="parTrans" cxnId="{73BD267D-7767-4361-B1BD-FFCADB3AAD54}">
      <dgm:prSet/>
      <dgm:spPr/>
      <dgm:t>
        <a:bodyPr/>
        <a:lstStyle/>
        <a:p>
          <a:endParaRPr lang="en-US"/>
        </a:p>
      </dgm:t>
    </dgm:pt>
    <dgm:pt modelId="{4BB94645-B728-4DF7-AABD-2C3079FC7D89}" type="sibTrans" cxnId="{73BD267D-7767-4361-B1BD-FFCADB3AAD54}">
      <dgm:prSet/>
      <dgm:spPr/>
      <dgm:t>
        <a:bodyPr/>
        <a:lstStyle/>
        <a:p>
          <a:endParaRPr lang="en-US"/>
        </a:p>
      </dgm:t>
    </dgm:pt>
    <dgm:pt modelId="{41258BB0-03EC-403D-8FC1-B25063A22DA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Changes made to workbook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F0FC-E16B-4FCA-AA12-1F16215EE64C}" type="parTrans" cxnId="{37075537-1303-4CB8-87B3-5E6E8F03645E}">
      <dgm:prSet/>
      <dgm:spPr/>
      <dgm:t>
        <a:bodyPr/>
        <a:lstStyle/>
        <a:p>
          <a:endParaRPr lang="en-US"/>
        </a:p>
      </dgm:t>
    </dgm:pt>
    <dgm:pt modelId="{6BB6DE65-8C8B-49F4-8022-C23CF6B7737E}" type="sibTrans" cxnId="{37075537-1303-4CB8-87B3-5E6E8F03645E}">
      <dgm:prSet/>
      <dgm:spPr/>
      <dgm:t>
        <a:bodyPr/>
        <a:lstStyle/>
        <a:p>
          <a:endParaRPr lang="en-US"/>
        </a:p>
      </dgm:t>
    </dgm:pt>
    <dgm:pt modelId="{247DA4FE-5783-44FC-83E0-6DA8CB9CEA5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Overwhelming positive feedback for workbook across 4 countries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DB2BF-BF58-41DE-BA41-73A665B03105}" type="parTrans" cxnId="{499209DC-4194-4D92-B100-377D2C2EC554}">
      <dgm:prSet/>
      <dgm:spPr/>
      <dgm:t>
        <a:bodyPr/>
        <a:lstStyle/>
        <a:p>
          <a:endParaRPr lang="en-US"/>
        </a:p>
      </dgm:t>
    </dgm:pt>
    <dgm:pt modelId="{15BF3006-8530-4107-AF67-6BBAED27FCA3}" type="sibTrans" cxnId="{499209DC-4194-4D92-B100-377D2C2EC554}">
      <dgm:prSet/>
      <dgm:spPr/>
      <dgm:t>
        <a:bodyPr/>
        <a:lstStyle/>
        <a:p>
          <a:endParaRPr lang="en-US"/>
        </a:p>
      </dgm:t>
    </dgm:pt>
    <dgm:pt modelId="{7AA4E1AB-F27B-49AD-9FC8-331CB2A8362B}" type="pres">
      <dgm:prSet presAssocID="{29209A42-3544-4250-BFFA-70C723025B72}" presName="diagram" presStyleCnt="0">
        <dgm:presLayoutVars>
          <dgm:dir/>
          <dgm:resizeHandles val="exact"/>
        </dgm:presLayoutVars>
      </dgm:prSet>
      <dgm:spPr/>
    </dgm:pt>
    <dgm:pt modelId="{066E4920-2B7E-4520-AF9F-3B5E36586388}" type="pres">
      <dgm:prSet presAssocID="{E488774B-E949-4BEF-87CD-AF869F41773B}" presName="node" presStyleLbl="node1" presStyleIdx="0" presStyleCnt="9">
        <dgm:presLayoutVars>
          <dgm:bulletEnabled val="1"/>
        </dgm:presLayoutVars>
      </dgm:prSet>
      <dgm:spPr/>
    </dgm:pt>
    <dgm:pt modelId="{97EF8F80-4D12-46B7-8101-2DECCA4924BF}" type="pres">
      <dgm:prSet presAssocID="{C0A72E82-F39C-4FBD-80FE-E11CFC8E11E7}" presName="sibTrans" presStyleCnt="0"/>
      <dgm:spPr/>
    </dgm:pt>
    <dgm:pt modelId="{3E28DDDF-432F-45D6-B6A2-09109A6997A9}" type="pres">
      <dgm:prSet presAssocID="{95F46185-70AD-4CB3-9082-A77B5CA88BA6}" presName="node" presStyleLbl="node1" presStyleIdx="1" presStyleCnt="9">
        <dgm:presLayoutVars>
          <dgm:bulletEnabled val="1"/>
        </dgm:presLayoutVars>
      </dgm:prSet>
      <dgm:spPr/>
    </dgm:pt>
    <dgm:pt modelId="{DDD918D5-2199-4E8C-948D-A492867DDDC8}" type="pres">
      <dgm:prSet presAssocID="{7CE5F3AA-E639-4BFC-A936-817B815B951A}" presName="sibTrans" presStyleCnt="0"/>
      <dgm:spPr/>
    </dgm:pt>
    <dgm:pt modelId="{3AF4E0C9-252E-45B4-B703-DCEF53D30B01}" type="pres">
      <dgm:prSet presAssocID="{427973A8-34F9-4327-A5A4-42CC3C0FABEB}" presName="node" presStyleLbl="node1" presStyleIdx="2" presStyleCnt="9">
        <dgm:presLayoutVars>
          <dgm:bulletEnabled val="1"/>
        </dgm:presLayoutVars>
      </dgm:prSet>
      <dgm:spPr/>
    </dgm:pt>
    <dgm:pt modelId="{C3232EA0-1F3C-4CFE-B16E-84B2376F2B84}" type="pres">
      <dgm:prSet presAssocID="{7641774D-2BFE-4165-BD47-720424B97D2E}" presName="sibTrans" presStyleCnt="0"/>
      <dgm:spPr/>
    </dgm:pt>
    <dgm:pt modelId="{1194F363-3481-439A-8F94-6BEF0B69D83C}" type="pres">
      <dgm:prSet presAssocID="{49F80B22-B529-4B95-B81C-3BEADE5AD77E}" presName="node" presStyleLbl="node1" presStyleIdx="3" presStyleCnt="9">
        <dgm:presLayoutVars>
          <dgm:bulletEnabled val="1"/>
        </dgm:presLayoutVars>
      </dgm:prSet>
      <dgm:spPr/>
    </dgm:pt>
    <dgm:pt modelId="{A28E8520-2CFC-42AF-8756-8FCD238018A3}" type="pres">
      <dgm:prSet presAssocID="{7E7E4017-36AC-42F1-A36D-EAEABAB53F24}" presName="sibTrans" presStyleCnt="0"/>
      <dgm:spPr/>
    </dgm:pt>
    <dgm:pt modelId="{5AA29BC4-675A-4453-AA99-577D7F2C8ADF}" type="pres">
      <dgm:prSet presAssocID="{3D1A5E0A-3EAD-4425-A743-2999FED7E410}" presName="node" presStyleLbl="node1" presStyleIdx="4" presStyleCnt="9">
        <dgm:presLayoutVars>
          <dgm:bulletEnabled val="1"/>
        </dgm:presLayoutVars>
      </dgm:prSet>
      <dgm:spPr/>
    </dgm:pt>
    <dgm:pt modelId="{CC2E32B6-6A8B-4620-8700-58975AC52239}" type="pres">
      <dgm:prSet presAssocID="{409F9010-FB36-47B7-8077-0515D36BFCB9}" presName="sibTrans" presStyleCnt="0"/>
      <dgm:spPr/>
    </dgm:pt>
    <dgm:pt modelId="{0B8704C9-9872-4E3A-ADF6-68F82C664A2B}" type="pres">
      <dgm:prSet presAssocID="{BEB173D6-C76A-4D13-ADDA-942BDA7FD1D0}" presName="node" presStyleLbl="node1" presStyleIdx="5" presStyleCnt="9">
        <dgm:presLayoutVars>
          <dgm:bulletEnabled val="1"/>
        </dgm:presLayoutVars>
      </dgm:prSet>
      <dgm:spPr/>
    </dgm:pt>
    <dgm:pt modelId="{F989DD86-3903-4412-A4E1-3F8FBAECE5F0}" type="pres">
      <dgm:prSet presAssocID="{25940AA8-C32E-4EB3-A49D-2C7F622C3B71}" presName="sibTrans" presStyleCnt="0"/>
      <dgm:spPr/>
    </dgm:pt>
    <dgm:pt modelId="{5FB293B5-F7B3-48F6-8CE6-CC1C19F8907F}" type="pres">
      <dgm:prSet presAssocID="{66799A04-8438-4D3F-A3FD-0A736BDA126A}" presName="node" presStyleLbl="node1" presStyleIdx="6" presStyleCnt="9">
        <dgm:presLayoutVars>
          <dgm:bulletEnabled val="1"/>
        </dgm:presLayoutVars>
      </dgm:prSet>
      <dgm:spPr/>
    </dgm:pt>
    <dgm:pt modelId="{A5E924EA-6FC8-4FAE-A9C5-CC0B375D6D72}" type="pres">
      <dgm:prSet presAssocID="{4BB94645-B728-4DF7-AABD-2C3079FC7D89}" presName="sibTrans" presStyleCnt="0"/>
      <dgm:spPr/>
    </dgm:pt>
    <dgm:pt modelId="{19A9B683-BF78-42FC-A0AD-3501EF823BC6}" type="pres">
      <dgm:prSet presAssocID="{41258BB0-03EC-403D-8FC1-B25063A22DA7}" presName="node" presStyleLbl="node1" presStyleIdx="7" presStyleCnt="9">
        <dgm:presLayoutVars>
          <dgm:bulletEnabled val="1"/>
        </dgm:presLayoutVars>
      </dgm:prSet>
      <dgm:spPr/>
    </dgm:pt>
    <dgm:pt modelId="{9BA08DB0-5181-4D0E-AA96-2CF4C985FA09}" type="pres">
      <dgm:prSet presAssocID="{6BB6DE65-8C8B-49F4-8022-C23CF6B7737E}" presName="sibTrans" presStyleCnt="0"/>
      <dgm:spPr/>
    </dgm:pt>
    <dgm:pt modelId="{9F9DE77A-A3E4-46C1-83A2-04C85DDB8679}" type="pres">
      <dgm:prSet presAssocID="{247DA4FE-5783-44FC-83E0-6DA8CB9CEA5C}" presName="node" presStyleLbl="node1" presStyleIdx="8" presStyleCnt="9" custScaleX="335805">
        <dgm:presLayoutVars>
          <dgm:bulletEnabled val="1"/>
        </dgm:presLayoutVars>
      </dgm:prSet>
      <dgm:spPr/>
    </dgm:pt>
  </dgm:ptLst>
  <dgm:cxnLst>
    <dgm:cxn modelId="{191B370B-4881-46DE-8E6E-17B84800252C}" type="presOf" srcId="{E488774B-E949-4BEF-87CD-AF869F41773B}" destId="{066E4920-2B7E-4520-AF9F-3B5E36586388}" srcOrd="0" destOrd="0" presId="urn:microsoft.com/office/officeart/2005/8/layout/default"/>
    <dgm:cxn modelId="{08341F16-5047-44BE-AA6A-0C1F083D057E}" srcId="{29209A42-3544-4250-BFFA-70C723025B72}" destId="{427973A8-34F9-4327-A5A4-42CC3C0FABEB}" srcOrd="2" destOrd="0" parTransId="{01BBF579-DC62-447E-83DE-8B123E88B4DD}" sibTransId="{7641774D-2BFE-4165-BD47-720424B97D2E}"/>
    <dgm:cxn modelId="{A32E0C28-4830-4F16-96BB-DFD83D89EA7E}" type="presOf" srcId="{41258BB0-03EC-403D-8FC1-B25063A22DA7}" destId="{19A9B683-BF78-42FC-A0AD-3501EF823BC6}" srcOrd="0" destOrd="0" presId="urn:microsoft.com/office/officeart/2005/8/layout/default"/>
    <dgm:cxn modelId="{37075537-1303-4CB8-87B3-5E6E8F03645E}" srcId="{29209A42-3544-4250-BFFA-70C723025B72}" destId="{41258BB0-03EC-403D-8FC1-B25063A22DA7}" srcOrd="7" destOrd="0" parTransId="{23D4F0FC-E16B-4FCA-AA12-1F16215EE64C}" sibTransId="{6BB6DE65-8C8B-49F4-8022-C23CF6B7737E}"/>
    <dgm:cxn modelId="{140C913B-0ED0-40E5-BB56-B56C44DBB77B}" type="presOf" srcId="{29209A42-3544-4250-BFFA-70C723025B72}" destId="{7AA4E1AB-F27B-49AD-9FC8-331CB2A8362B}" srcOrd="0" destOrd="0" presId="urn:microsoft.com/office/officeart/2005/8/layout/default"/>
    <dgm:cxn modelId="{5BF4975B-B6EE-49BC-AC37-9403D0E2DBE7}" type="presOf" srcId="{427973A8-34F9-4327-A5A4-42CC3C0FABEB}" destId="{3AF4E0C9-252E-45B4-B703-DCEF53D30B01}" srcOrd="0" destOrd="0" presId="urn:microsoft.com/office/officeart/2005/8/layout/default"/>
    <dgm:cxn modelId="{2AC71364-F28A-4A2E-A86E-489A70915DDC}" srcId="{29209A42-3544-4250-BFFA-70C723025B72}" destId="{BEB173D6-C76A-4D13-ADDA-942BDA7FD1D0}" srcOrd="5" destOrd="0" parTransId="{CA1B4F3A-76B2-4E0C-BB43-D953BE5CA985}" sibTransId="{25940AA8-C32E-4EB3-A49D-2C7F622C3B71}"/>
    <dgm:cxn modelId="{CF9A3D6B-E40C-48A6-B704-0FCCDD16D86F}" type="presOf" srcId="{BEB173D6-C76A-4D13-ADDA-942BDA7FD1D0}" destId="{0B8704C9-9872-4E3A-ADF6-68F82C664A2B}" srcOrd="0" destOrd="0" presId="urn:microsoft.com/office/officeart/2005/8/layout/default"/>
    <dgm:cxn modelId="{73FA6D76-098C-4CB1-97FE-8967AE976857}" srcId="{29209A42-3544-4250-BFFA-70C723025B72}" destId="{E488774B-E949-4BEF-87CD-AF869F41773B}" srcOrd="0" destOrd="0" parTransId="{F44AE30C-BA02-42B4-9B16-8350680A341C}" sibTransId="{C0A72E82-F39C-4FBD-80FE-E11CFC8E11E7}"/>
    <dgm:cxn modelId="{0D2ADE56-B98D-4E7C-98EB-65931E920B08}" type="presOf" srcId="{66799A04-8438-4D3F-A3FD-0A736BDA126A}" destId="{5FB293B5-F7B3-48F6-8CE6-CC1C19F8907F}" srcOrd="0" destOrd="0" presId="urn:microsoft.com/office/officeart/2005/8/layout/default"/>
    <dgm:cxn modelId="{CDEBE476-C31A-4F48-8391-D6F6E333340D}" type="presOf" srcId="{95F46185-70AD-4CB3-9082-A77B5CA88BA6}" destId="{3E28DDDF-432F-45D6-B6A2-09109A6997A9}" srcOrd="0" destOrd="0" presId="urn:microsoft.com/office/officeart/2005/8/layout/default"/>
    <dgm:cxn modelId="{CEAA587A-9E63-40F7-964E-DC803DB1CB0E}" type="presOf" srcId="{49F80B22-B529-4B95-B81C-3BEADE5AD77E}" destId="{1194F363-3481-439A-8F94-6BEF0B69D83C}" srcOrd="0" destOrd="0" presId="urn:microsoft.com/office/officeart/2005/8/layout/default"/>
    <dgm:cxn modelId="{73BD267D-7767-4361-B1BD-FFCADB3AAD54}" srcId="{29209A42-3544-4250-BFFA-70C723025B72}" destId="{66799A04-8438-4D3F-A3FD-0A736BDA126A}" srcOrd="6" destOrd="0" parTransId="{04B50ACC-54EC-4701-93CE-2DA1C25359AB}" sibTransId="{4BB94645-B728-4DF7-AABD-2C3079FC7D89}"/>
    <dgm:cxn modelId="{6459E687-137E-4721-A6FB-A7960B99D5E6}" srcId="{29209A42-3544-4250-BFFA-70C723025B72}" destId="{95F46185-70AD-4CB3-9082-A77B5CA88BA6}" srcOrd="1" destOrd="0" parTransId="{ED112143-1D0A-437D-93E5-479832F81EEF}" sibTransId="{7CE5F3AA-E639-4BFC-A936-817B815B951A}"/>
    <dgm:cxn modelId="{67D3B69B-E620-4855-AAFF-2EF3214615C1}" srcId="{29209A42-3544-4250-BFFA-70C723025B72}" destId="{49F80B22-B529-4B95-B81C-3BEADE5AD77E}" srcOrd="3" destOrd="0" parTransId="{D84EE484-42BF-40EC-A884-78151012C6C8}" sibTransId="{7E7E4017-36AC-42F1-A36D-EAEABAB53F24}"/>
    <dgm:cxn modelId="{0CCE4EAE-D627-4ECF-99EB-88E8CF84C827}" srcId="{29209A42-3544-4250-BFFA-70C723025B72}" destId="{3D1A5E0A-3EAD-4425-A743-2999FED7E410}" srcOrd="4" destOrd="0" parTransId="{3A6E30D1-FE05-43EF-92ED-1A98E2E1C5A8}" sibTransId="{409F9010-FB36-47B7-8077-0515D36BFCB9}"/>
    <dgm:cxn modelId="{571DEEBF-0157-4EA1-A86C-51427D8FBB9B}" type="presOf" srcId="{3D1A5E0A-3EAD-4425-A743-2999FED7E410}" destId="{5AA29BC4-675A-4453-AA99-577D7F2C8ADF}" srcOrd="0" destOrd="0" presId="urn:microsoft.com/office/officeart/2005/8/layout/default"/>
    <dgm:cxn modelId="{499209DC-4194-4D92-B100-377D2C2EC554}" srcId="{29209A42-3544-4250-BFFA-70C723025B72}" destId="{247DA4FE-5783-44FC-83E0-6DA8CB9CEA5C}" srcOrd="8" destOrd="0" parTransId="{6C7DB2BF-BF58-41DE-BA41-73A665B03105}" sibTransId="{15BF3006-8530-4107-AF67-6BBAED27FCA3}"/>
    <dgm:cxn modelId="{3E4485FF-E0CE-48CD-A628-9DD4F6CD5EB9}" type="presOf" srcId="{247DA4FE-5783-44FC-83E0-6DA8CB9CEA5C}" destId="{9F9DE77A-A3E4-46C1-83A2-04C85DDB8679}" srcOrd="0" destOrd="0" presId="urn:microsoft.com/office/officeart/2005/8/layout/default"/>
    <dgm:cxn modelId="{AD464DC8-E88B-4AB7-AFA8-2EBAEDDCE78D}" type="presParOf" srcId="{7AA4E1AB-F27B-49AD-9FC8-331CB2A8362B}" destId="{066E4920-2B7E-4520-AF9F-3B5E36586388}" srcOrd="0" destOrd="0" presId="urn:microsoft.com/office/officeart/2005/8/layout/default"/>
    <dgm:cxn modelId="{B4CA9C32-C33A-4BB2-8834-C14DBD6F199F}" type="presParOf" srcId="{7AA4E1AB-F27B-49AD-9FC8-331CB2A8362B}" destId="{97EF8F80-4D12-46B7-8101-2DECCA4924BF}" srcOrd="1" destOrd="0" presId="urn:microsoft.com/office/officeart/2005/8/layout/default"/>
    <dgm:cxn modelId="{0E508CBA-5585-43A1-BD82-8CE48741EA0E}" type="presParOf" srcId="{7AA4E1AB-F27B-49AD-9FC8-331CB2A8362B}" destId="{3E28DDDF-432F-45D6-B6A2-09109A6997A9}" srcOrd="2" destOrd="0" presId="urn:microsoft.com/office/officeart/2005/8/layout/default"/>
    <dgm:cxn modelId="{76533183-DF1D-4A29-8BD8-3815E732DCE5}" type="presParOf" srcId="{7AA4E1AB-F27B-49AD-9FC8-331CB2A8362B}" destId="{DDD918D5-2199-4E8C-948D-A492867DDDC8}" srcOrd="3" destOrd="0" presId="urn:microsoft.com/office/officeart/2005/8/layout/default"/>
    <dgm:cxn modelId="{9D04FA82-606C-4005-BE74-AF435AF07289}" type="presParOf" srcId="{7AA4E1AB-F27B-49AD-9FC8-331CB2A8362B}" destId="{3AF4E0C9-252E-45B4-B703-DCEF53D30B01}" srcOrd="4" destOrd="0" presId="urn:microsoft.com/office/officeart/2005/8/layout/default"/>
    <dgm:cxn modelId="{AA2B760C-86FC-4B11-B0D4-E04520522E5F}" type="presParOf" srcId="{7AA4E1AB-F27B-49AD-9FC8-331CB2A8362B}" destId="{C3232EA0-1F3C-4CFE-B16E-84B2376F2B84}" srcOrd="5" destOrd="0" presId="urn:microsoft.com/office/officeart/2005/8/layout/default"/>
    <dgm:cxn modelId="{582DB30B-B460-4F39-BC2A-48E2E4B52471}" type="presParOf" srcId="{7AA4E1AB-F27B-49AD-9FC8-331CB2A8362B}" destId="{1194F363-3481-439A-8F94-6BEF0B69D83C}" srcOrd="6" destOrd="0" presId="urn:microsoft.com/office/officeart/2005/8/layout/default"/>
    <dgm:cxn modelId="{34480708-ABD4-456E-B921-F0993E67B804}" type="presParOf" srcId="{7AA4E1AB-F27B-49AD-9FC8-331CB2A8362B}" destId="{A28E8520-2CFC-42AF-8756-8FCD238018A3}" srcOrd="7" destOrd="0" presId="urn:microsoft.com/office/officeart/2005/8/layout/default"/>
    <dgm:cxn modelId="{E37B1157-3DB7-46FF-A06C-C9353EE6DCE6}" type="presParOf" srcId="{7AA4E1AB-F27B-49AD-9FC8-331CB2A8362B}" destId="{5AA29BC4-675A-4453-AA99-577D7F2C8ADF}" srcOrd="8" destOrd="0" presId="urn:microsoft.com/office/officeart/2005/8/layout/default"/>
    <dgm:cxn modelId="{E2312426-2278-439B-8C14-BD18BAD2C01F}" type="presParOf" srcId="{7AA4E1AB-F27B-49AD-9FC8-331CB2A8362B}" destId="{CC2E32B6-6A8B-4620-8700-58975AC52239}" srcOrd="9" destOrd="0" presId="urn:microsoft.com/office/officeart/2005/8/layout/default"/>
    <dgm:cxn modelId="{73A330F5-825C-4DC3-A1FF-FD5663FAE44C}" type="presParOf" srcId="{7AA4E1AB-F27B-49AD-9FC8-331CB2A8362B}" destId="{0B8704C9-9872-4E3A-ADF6-68F82C664A2B}" srcOrd="10" destOrd="0" presId="urn:microsoft.com/office/officeart/2005/8/layout/default"/>
    <dgm:cxn modelId="{F3C21922-5567-4666-AA71-2CB4A709E56B}" type="presParOf" srcId="{7AA4E1AB-F27B-49AD-9FC8-331CB2A8362B}" destId="{F989DD86-3903-4412-A4E1-3F8FBAECE5F0}" srcOrd="11" destOrd="0" presId="urn:microsoft.com/office/officeart/2005/8/layout/default"/>
    <dgm:cxn modelId="{DCEF05C6-E32D-4005-A25A-292EB45A1229}" type="presParOf" srcId="{7AA4E1AB-F27B-49AD-9FC8-331CB2A8362B}" destId="{5FB293B5-F7B3-48F6-8CE6-CC1C19F8907F}" srcOrd="12" destOrd="0" presId="urn:microsoft.com/office/officeart/2005/8/layout/default"/>
    <dgm:cxn modelId="{5034A08D-94E1-4402-9A99-CE7D13212058}" type="presParOf" srcId="{7AA4E1AB-F27B-49AD-9FC8-331CB2A8362B}" destId="{A5E924EA-6FC8-4FAE-A9C5-CC0B375D6D72}" srcOrd="13" destOrd="0" presId="urn:microsoft.com/office/officeart/2005/8/layout/default"/>
    <dgm:cxn modelId="{0F451873-40FE-48D9-A325-5DE8EDABD29B}" type="presParOf" srcId="{7AA4E1AB-F27B-49AD-9FC8-331CB2A8362B}" destId="{19A9B683-BF78-42FC-A0AD-3501EF823BC6}" srcOrd="14" destOrd="0" presId="urn:microsoft.com/office/officeart/2005/8/layout/default"/>
    <dgm:cxn modelId="{DFA80DA0-8AB5-4D3E-9AE3-626A45F87319}" type="presParOf" srcId="{7AA4E1AB-F27B-49AD-9FC8-331CB2A8362B}" destId="{9BA08DB0-5181-4D0E-AA96-2CF4C985FA09}" srcOrd="15" destOrd="0" presId="urn:microsoft.com/office/officeart/2005/8/layout/default"/>
    <dgm:cxn modelId="{58C52EBF-EB04-413E-ACD4-8E5018DA9049}" type="presParOf" srcId="{7AA4E1AB-F27B-49AD-9FC8-331CB2A8362B}" destId="{9F9DE77A-A3E4-46C1-83A2-04C85DDB867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E4C28-FADD-49D7-AEE9-3922701C319F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0A191F-22DA-40B6-82B6-0D397FD1C5C9}">
      <dgm:prSet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What do you think Advanced Practitioner trainees need to know before starting on their MSc?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71585-2B62-4329-8DE6-1E20546488FE}" type="parTrans" cxnId="{96832E82-608E-4DF7-B7F2-D76C38BE7153}">
      <dgm:prSet/>
      <dgm:spPr/>
      <dgm:t>
        <a:bodyPr/>
        <a:lstStyle/>
        <a:p>
          <a:endParaRPr lang="en-US"/>
        </a:p>
      </dgm:t>
    </dgm:pt>
    <dgm:pt modelId="{26675EF0-EFE6-4D3A-90B1-767A3938CDB3}" type="sibTrans" cxnId="{96832E82-608E-4DF7-B7F2-D76C38BE7153}">
      <dgm:prSet/>
      <dgm:spPr/>
      <dgm:t>
        <a:bodyPr/>
        <a:lstStyle/>
        <a:p>
          <a:endParaRPr lang="en-US"/>
        </a:p>
      </dgm:t>
    </dgm:pt>
    <dgm:pt modelId="{1E6CC374-42E8-49B5-A5B7-CB632E087F29}" type="pres">
      <dgm:prSet presAssocID="{B29E4C28-FADD-49D7-AEE9-3922701C31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2AC9C0-B45A-4C80-9107-95BC58FD41BB}" type="pres">
      <dgm:prSet presAssocID="{C50A191F-22DA-40B6-82B6-0D397FD1C5C9}" presName="hierRoot1" presStyleCnt="0"/>
      <dgm:spPr/>
    </dgm:pt>
    <dgm:pt modelId="{DCCC820A-A910-42F2-AB8B-C925266BED82}" type="pres">
      <dgm:prSet presAssocID="{C50A191F-22DA-40B6-82B6-0D397FD1C5C9}" presName="composite" presStyleCnt="0"/>
      <dgm:spPr/>
    </dgm:pt>
    <dgm:pt modelId="{24AF86CA-9B5A-4189-A6E6-FB96EB964313}" type="pres">
      <dgm:prSet presAssocID="{C50A191F-22DA-40B6-82B6-0D397FD1C5C9}" presName="background" presStyleLbl="node0" presStyleIdx="0" presStyleCnt="1"/>
      <dgm:spPr/>
    </dgm:pt>
    <dgm:pt modelId="{1B13D93C-6E0A-4748-825A-22BC5487600B}" type="pres">
      <dgm:prSet presAssocID="{C50A191F-22DA-40B6-82B6-0D397FD1C5C9}" presName="text" presStyleLbl="fgAcc0" presStyleIdx="0" presStyleCnt="1" custLinFactNeighborX="-8604" custLinFactNeighborY="-4446">
        <dgm:presLayoutVars>
          <dgm:chPref val="3"/>
        </dgm:presLayoutVars>
      </dgm:prSet>
      <dgm:spPr/>
    </dgm:pt>
    <dgm:pt modelId="{9B2E4C39-B000-4A82-911D-B144F92B1EE0}" type="pres">
      <dgm:prSet presAssocID="{C50A191F-22DA-40B6-82B6-0D397FD1C5C9}" presName="hierChild2" presStyleCnt="0"/>
      <dgm:spPr/>
    </dgm:pt>
  </dgm:ptLst>
  <dgm:cxnLst>
    <dgm:cxn modelId="{ABCFDE42-BC18-401E-AFF3-A2C0AE6FADAA}" type="presOf" srcId="{B29E4C28-FADD-49D7-AEE9-3922701C319F}" destId="{1E6CC374-42E8-49B5-A5B7-CB632E087F29}" srcOrd="0" destOrd="0" presId="urn:microsoft.com/office/officeart/2005/8/layout/hierarchy1"/>
    <dgm:cxn modelId="{B4486D45-B4FE-47AD-BFEC-A27B0C6FEED1}" type="presOf" srcId="{C50A191F-22DA-40B6-82B6-0D397FD1C5C9}" destId="{1B13D93C-6E0A-4748-825A-22BC5487600B}" srcOrd="0" destOrd="0" presId="urn:microsoft.com/office/officeart/2005/8/layout/hierarchy1"/>
    <dgm:cxn modelId="{96832E82-608E-4DF7-B7F2-D76C38BE7153}" srcId="{B29E4C28-FADD-49D7-AEE9-3922701C319F}" destId="{C50A191F-22DA-40B6-82B6-0D397FD1C5C9}" srcOrd="0" destOrd="0" parTransId="{48F71585-2B62-4329-8DE6-1E20546488FE}" sibTransId="{26675EF0-EFE6-4D3A-90B1-767A3938CDB3}"/>
    <dgm:cxn modelId="{E4F399F8-E501-4C6A-8BB7-16C09EAFB41E}" type="presParOf" srcId="{1E6CC374-42E8-49B5-A5B7-CB632E087F29}" destId="{7A2AC9C0-B45A-4C80-9107-95BC58FD41BB}" srcOrd="0" destOrd="0" presId="urn:microsoft.com/office/officeart/2005/8/layout/hierarchy1"/>
    <dgm:cxn modelId="{565EF698-7A82-4CD3-BA53-900D7E4568E1}" type="presParOf" srcId="{7A2AC9C0-B45A-4C80-9107-95BC58FD41BB}" destId="{DCCC820A-A910-42F2-AB8B-C925266BED82}" srcOrd="0" destOrd="0" presId="urn:microsoft.com/office/officeart/2005/8/layout/hierarchy1"/>
    <dgm:cxn modelId="{041F2FCA-5D2B-481D-9070-6F2AFC91A917}" type="presParOf" srcId="{DCCC820A-A910-42F2-AB8B-C925266BED82}" destId="{24AF86CA-9B5A-4189-A6E6-FB96EB964313}" srcOrd="0" destOrd="0" presId="urn:microsoft.com/office/officeart/2005/8/layout/hierarchy1"/>
    <dgm:cxn modelId="{3BF27BFE-689E-4C7D-9C47-48C8D4D42058}" type="presParOf" srcId="{DCCC820A-A910-42F2-AB8B-C925266BED82}" destId="{1B13D93C-6E0A-4748-825A-22BC5487600B}" srcOrd="1" destOrd="0" presId="urn:microsoft.com/office/officeart/2005/8/layout/hierarchy1"/>
    <dgm:cxn modelId="{C05F206F-0D55-4FF7-B8FF-38C12F8D54C4}" type="presParOf" srcId="{7A2AC9C0-B45A-4C80-9107-95BC58FD41BB}" destId="{9B2E4C39-B000-4A82-911D-B144F92B1E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BB0CA8-F44D-4BCF-9D2D-FE6852704EC3}" type="doc">
      <dgm:prSet loTypeId="urn:microsoft.com/office/officeart/2005/8/layout/matrix3" loCatId="matrix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418261-A85B-414B-B180-D60AE55BE500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Contextual understanding of Advanced Practice development in the UK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6F054-45F5-4689-8079-118B75A90E57}" type="parTrans" cxnId="{A5E24B0B-69E7-4755-A0DF-D8C2C247CE57}">
      <dgm:prSet/>
      <dgm:spPr/>
      <dgm:t>
        <a:bodyPr/>
        <a:lstStyle/>
        <a:p>
          <a:endParaRPr lang="en-US"/>
        </a:p>
      </dgm:t>
    </dgm:pt>
    <dgm:pt modelId="{80FF27C9-B406-46EE-9DD6-67201B1A0250}" type="sibTrans" cxnId="{A5E24B0B-69E7-4755-A0DF-D8C2C247CE57}">
      <dgm:prSet/>
      <dgm:spPr/>
      <dgm:t>
        <a:bodyPr/>
        <a:lstStyle/>
        <a:p>
          <a:endParaRPr lang="en-US"/>
        </a:p>
      </dgm:t>
    </dgm:pt>
    <dgm:pt modelId="{7B8E9E87-9AE3-4A0D-9C1B-DEAD00E04AFA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Anatomy and physiology knowledge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B6C8A-17FC-47BB-882E-28900A98805A}" type="parTrans" cxnId="{57DFEF18-6F43-4E6D-93EB-D18A3F483086}">
      <dgm:prSet/>
      <dgm:spPr/>
      <dgm:t>
        <a:bodyPr/>
        <a:lstStyle/>
        <a:p>
          <a:endParaRPr lang="en-US"/>
        </a:p>
      </dgm:t>
    </dgm:pt>
    <dgm:pt modelId="{2450B974-B8A7-47A0-B3C2-CE97377DEBDF}" type="sibTrans" cxnId="{57DFEF18-6F43-4E6D-93EB-D18A3F483086}">
      <dgm:prSet/>
      <dgm:spPr/>
      <dgm:t>
        <a:bodyPr/>
        <a:lstStyle/>
        <a:p>
          <a:endParaRPr lang="en-US"/>
        </a:p>
      </dgm:t>
    </dgm:pt>
    <dgm:pt modelId="{9C9E35B2-5E47-4CE7-B5D6-45C579E4D2B7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Critical analysis skill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B4C55-B507-4B22-B25A-8120A2527617}" type="parTrans" cxnId="{4959E315-C8E1-4F80-83A1-CD3AE934C845}">
      <dgm:prSet/>
      <dgm:spPr/>
      <dgm:t>
        <a:bodyPr/>
        <a:lstStyle/>
        <a:p>
          <a:endParaRPr lang="en-US"/>
        </a:p>
      </dgm:t>
    </dgm:pt>
    <dgm:pt modelId="{3044E70E-D577-4C66-812B-BC63C2785D43}" type="sibTrans" cxnId="{4959E315-C8E1-4F80-83A1-CD3AE934C845}">
      <dgm:prSet/>
      <dgm:spPr/>
      <dgm:t>
        <a:bodyPr/>
        <a:lstStyle/>
        <a:p>
          <a:endParaRPr lang="en-US"/>
        </a:p>
      </dgm:t>
    </dgm:pt>
    <dgm:pt modelId="{175EFDD6-F1C4-4247-A140-85049E8FC661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Useful apps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F532A-36BE-4661-960D-2F7CF9F6516B}" type="parTrans" cxnId="{7D5F3D42-5F30-48BD-B639-D24CD64B56BF}">
      <dgm:prSet/>
      <dgm:spPr/>
      <dgm:t>
        <a:bodyPr/>
        <a:lstStyle/>
        <a:p>
          <a:endParaRPr lang="en-US"/>
        </a:p>
      </dgm:t>
    </dgm:pt>
    <dgm:pt modelId="{1535CD50-2BD4-4F8A-A4F7-37041B982422}" type="sibTrans" cxnId="{7D5F3D42-5F30-48BD-B639-D24CD64B56BF}">
      <dgm:prSet/>
      <dgm:spPr/>
      <dgm:t>
        <a:bodyPr/>
        <a:lstStyle/>
        <a:p>
          <a:endParaRPr lang="en-US"/>
        </a:p>
      </dgm:t>
    </dgm:pt>
    <dgm:pt modelId="{6ED2809B-67B3-44C8-ACB6-815F79801B16}" type="pres">
      <dgm:prSet presAssocID="{1CBB0CA8-F44D-4BCF-9D2D-FE6852704EC3}" presName="matrix" presStyleCnt="0">
        <dgm:presLayoutVars>
          <dgm:chMax val="1"/>
          <dgm:dir/>
          <dgm:resizeHandles val="exact"/>
        </dgm:presLayoutVars>
      </dgm:prSet>
      <dgm:spPr/>
    </dgm:pt>
    <dgm:pt modelId="{B0ADC2F9-D53C-4CB8-B47F-AECD49827A6A}" type="pres">
      <dgm:prSet presAssocID="{1CBB0CA8-F44D-4BCF-9D2D-FE6852704EC3}" presName="diamond" presStyleLbl="bgShp" presStyleIdx="0" presStyleCnt="1" custScaleX="126821" custLinFactNeighborX="-33947" custLinFactNeighborY="5034"/>
      <dgm:spPr/>
    </dgm:pt>
    <dgm:pt modelId="{BB7055C5-6C13-438B-9E09-D3B3F8592F3A}" type="pres">
      <dgm:prSet presAssocID="{1CBB0CA8-F44D-4BCF-9D2D-FE6852704EC3}" presName="quad1" presStyleLbl="node1" presStyleIdx="0" presStyleCnt="4" custScaleX="126821" custScaleY="112852" custLinFactNeighborX="-98998" custLinFactNeighborY="11573">
        <dgm:presLayoutVars>
          <dgm:chMax val="0"/>
          <dgm:chPref val="0"/>
          <dgm:bulletEnabled val="1"/>
        </dgm:presLayoutVars>
      </dgm:prSet>
      <dgm:spPr/>
    </dgm:pt>
    <dgm:pt modelId="{021D0E49-CBA7-4E31-8A61-E829B702BC53}" type="pres">
      <dgm:prSet presAssocID="{1CBB0CA8-F44D-4BCF-9D2D-FE6852704EC3}" presName="quad2" presStyleLbl="node1" presStyleIdx="1" presStyleCnt="4" custScaleX="126821" custScaleY="112852" custLinFactNeighborX="-75088" custLinFactNeighborY="11573">
        <dgm:presLayoutVars>
          <dgm:chMax val="0"/>
          <dgm:chPref val="0"/>
          <dgm:bulletEnabled val="1"/>
        </dgm:presLayoutVars>
      </dgm:prSet>
      <dgm:spPr/>
    </dgm:pt>
    <dgm:pt modelId="{64EC29EB-1A49-4C3D-8E9B-43BE72837ACD}" type="pres">
      <dgm:prSet presAssocID="{1CBB0CA8-F44D-4BCF-9D2D-FE6852704EC3}" presName="quad3" presStyleLbl="node1" presStyleIdx="2" presStyleCnt="4" custScaleX="126821" custScaleY="112852" custLinFactNeighborX="-87043" custLinFactNeighborY="12909">
        <dgm:presLayoutVars>
          <dgm:chMax val="0"/>
          <dgm:chPref val="0"/>
          <dgm:bulletEnabled val="1"/>
        </dgm:presLayoutVars>
      </dgm:prSet>
      <dgm:spPr/>
    </dgm:pt>
    <dgm:pt modelId="{00205563-0818-4529-9BC6-23908B7C4001}" type="pres">
      <dgm:prSet presAssocID="{1CBB0CA8-F44D-4BCF-9D2D-FE6852704EC3}" presName="quad4" presStyleLbl="node1" presStyleIdx="3" presStyleCnt="4" custScaleX="126821" custScaleY="112852" custLinFactNeighborX="-82306" custLinFactNeighborY="12909">
        <dgm:presLayoutVars>
          <dgm:chMax val="0"/>
          <dgm:chPref val="0"/>
          <dgm:bulletEnabled val="1"/>
        </dgm:presLayoutVars>
      </dgm:prSet>
      <dgm:spPr/>
    </dgm:pt>
  </dgm:ptLst>
  <dgm:cxnLst>
    <dgm:cxn modelId="{A5E24B0B-69E7-4755-A0DF-D8C2C247CE57}" srcId="{1CBB0CA8-F44D-4BCF-9D2D-FE6852704EC3}" destId="{A7418261-A85B-414B-B180-D60AE55BE500}" srcOrd="0" destOrd="0" parTransId="{3BE6F054-45F5-4689-8079-118B75A90E57}" sibTransId="{80FF27C9-B406-46EE-9DD6-67201B1A0250}"/>
    <dgm:cxn modelId="{4959E315-C8E1-4F80-83A1-CD3AE934C845}" srcId="{1CBB0CA8-F44D-4BCF-9D2D-FE6852704EC3}" destId="{9C9E35B2-5E47-4CE7-B5D6-45C579E4D2B7}" srcOrd="2" destOrd="0" parTransId="{E7AB4C55-B507-4B22-B25A-8120A2527617}" sibTransId="{3044E70E-D577-4C66-812B-BC63C2785D43}"/>
    <dgm:cxn modelId="{57DFEF18-6F43-4E6D-93EB-D18A3F483086}" srcId="{1CBB0CA8-F44D-4BCF-9D2D-FE6852704EC3}" destId="{7B8E9E87-9AE3-4A0D-9C1B-DEAD00E04AFA}" srcOrd="1" destOrd="0" parTransId="{273B6C8A-17FC-47BB-882E-28900A98805A}" sibTransId="{2450B974-B8A7-47A0-B3C2-CE97377DEBDF}"/>
    <dgm:cxn modelId="{7D5F3D42-5F30-48BD-B639-D24CD64B56BF}" srcId="{1CBB0CA8-F44D-4BCF-9D2D-FE6852704EC3}" destId="{175EFDD6-F1C4-4247-A140-85049E8FC661}" srcOrd="3" destOrd="0" parTransId="{3EBF532A-36BE-4661-960D-2F7CF9F6516B}" sibTransId="{1535CD50-2BD4-4F8A-A4F7-37041B982422}"/>
    <dgm:cxn modelId="{FB210DA6-1D4B-4BA5-882C-6CB6E176D115}" type="presOf" srcId="{175EFDD6-F1C4-4247-A140-85049E8FC661}" destId="{00205563-0818-4529-9BC6-23908B7C4001}" srcOrd="0" destOrd="0" presId="urn:microsoft.com/office/officeart/2005/8/layout/matrix3"/>
    <dgm:cxn modelId="{A979F5AF-43DA-42AB-B18A-A830E496B580}" type="presOf" srcId="{1CBB0CA8-F44D-4BCF-9D2D-FE6852704EC3}" destId="{6ED2809B-67B3-44C8-ACB6-815F79801B16}" srcOrd="0" destOrd="0" presId="urn:microsoft.com/office/officeart/2005/8/layout/matrix3"/>
    <dgm:cxn modelId="{04BF11BA-3DEF-4857-BE1B-14EF26F97870}" type="presOf" srcId="{7B8E9E87-9AE3-4A0D-9C1B-DEAD00E04AFA}" destId="{021D0E49-CBA7-4E31-8A61-E829B702BC53}" srcOrd="0" destOrd="0" presId="urn:microsoft.com/office/officeart/2005/8/layout/matrix3"/>
    <dgm:cxn modelId="{BE63FFE5-B424-47BD-AEF8-AEBC57190F95}" type="presOf" srcId="{9C9E35B2-5E47-4CE7-B5D6-45C579E4D2B7}" destId="{64EC29EB-1A49-4C3D-8E9B-43BE72837ACD}" srcOrd="0" destOrd="0" presId="urn:microsoft.com/office/officeart/2005/8/layout/matrix3"/>
    <dgm:cxn modelId="{6C3929F1-0245-46EF-BD09-D2A05E340310}" type="presOf" srcId="{A7418261-A85B-414B-B180-D60AE55BE500}" destId="{BB7055C5-6C13-438B-9E09-D3B3F8592F3A}" srcOrd="0" destOrd="0" presId="urn:microsoft.com/office/officeart/2005/8/layout/matrix3"/>
    <dgm:cxn modelId="{49D07CA6-D1BD-4761-9495-A08421917BCE}" type="presParOf" srcId="{6ED2809B-67B3-44C8-ACB6-815F79801B16}" destId="{B0ADC2F9-D53C-4CB8-B47F-AECD49827A6A}" srcOrd="0" destOrd="0" presId="urn:microsoft.com/office/officeart/2005/8/layout/matrix3"/>
    <dgm:cxn modelId="{097DEF54-00C3-41DC-A800-CB86E9EA7B9D}" type="presParOf" srcId="{6ED2809B-67B3-44C8-ACB6-815F79801B16}" destId="{BB7055C5-6C13-438B-9E09-D3B3F8592F3A}" srcOrd="1" destOrd="0" presId="urn:microsoft.com/office/officeart/2005/8/layout/matrix3"/>
    <dgm:cxn modelId="{CAFAEC12-9A0D-4EF5-B9A4-9C7F052A27F7}" type="presParOf" srcId="{6ED2809B-67B3-44C8-ACB6-815F79801B16}" destId="{021D0E49-CBA7-4E31-8A61-E829B702BC53}" srcOrd="2" destOrd="0" presId="urn:microsoft.com/office/officeart/2005/8/layout/matrix3"/>
    <dgm:cxn modelId="{105C9472-FCE4-4C08-87C8-FA0324114258}" type="presParOf" srcId="{6ED2809B-67B3-44C8-ACB6-815F79801B16}" destId="{64EC29EB-1A49-4C3D-8E9B-43BE72837ACD}" srcOrd="3" destOrd="0" presId="urn:microsoft.com/office/officeart/2005/8/layout/matrix3"/>
    <dgm:cxn modelId="{13DAD159-EBD0-43DF-A5EC-96794F6D5EDC}" type="presParOf" srcId="{6ED2809B-67B3-44C8-ACB6-815F79801B16}" destId="{00205563-0818-4529-9BC6-23908B7C400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D3001-8FEA-47FD-BD1D-4945106241AB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D5B8A5-2A5F-4E6F-9288-341759EAB0EB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UK wide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3B989-4654-4924-AA36-D32C85510060}" type="parTrans" cxnId="{AD416ED5-59C8-47AA-A04F-94AAD4FD5E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AB710-56BB-4BB2-A925-3D8B886E4F66}" type="sibTrans" cxnId="{AD416ED5-59C8-47AA-A04F-94AAD4FD5E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693E3-F5F9-4B34-9ACA-7AB028854FFC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Robust collaboration across all four countries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DAE1A-2E55-469C-B684-7E907D0DF48E}" type="parTrans" cxnId="{7D8E796E-4DCD-4210-9DB8-3F096DC59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5943E-8458-4889-85CC-7E0C0E9AC9B5}" type="sibTrans" cxnId="{7D8E796E-4DCD-4210-9DB8-3F096DC59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546A84-E983-4D6B-98D4-9B68FC17394C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Created from trainee feedback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76BD1-67BB-44E1-BAF1-6CFA3C83BE22}" type="parTrans" cxnId="{A2B548AB-3835-4602-A38C-830BEF74A5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81CB7-9283-4394-81EB-EECCD9DD95D3}" type="sibTrans" cxnId="{A2B548AB-3835-4602-A38C-830BEF74A5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33502-A6D2-4798-A6A8-FB86B01A52AC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Multi-Disciplinary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94AC33-C73B-4E31-83F1-EB66D416C5E5}" type="parTrans" cxnId="{E0911A89-86C1-4744-AEA6-0EBE693C87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324DE-A09C-48FD-BF58-58C552B20838}" type="sibTrans" cxnId="{E0911A89-86C1-4744-AEA6-0EBE693C870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BBC15-057B-4F4C-8C91-5AEC2E202E7B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Open to all trainees in any HEI’s not just AAPE members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B875D0-6021-46C9-AFB8-56BF858F70E8}" type="parTrans" cxnId="{744E91B8-2DBA-4827-990A-65565AF211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6980F-804F-4F05-9CDF-EC4BC70707EF}" type="sibTrans" cxnId="{744E91B8-2DBA-4827-990A-65565AF211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D16EEA-DC2B-4AB6-B809-B819949D8F04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Introduces students to AAPE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F3224-BA90-4F7F-984E-4328084977A7}" type="parTrans" cxnId="{2028A7C2-D96B-461D-8D6B-FE849A8189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9770A-5D48-4747-BCCB-33B88129109F}" type="sibTrans" cxnId="{2028A7C2-D96B-461D-8D6B-FE849A8189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BEE1D-0A42-425D-8C4C-C49A0A751608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Prepares students for starting their MSc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EB056-4F05-45C9-BAB6-8B5FDBD1F682}" type="parTrans" cxnId="{3FCA08AC-9638-470C-BC96-D6DF9E7BA8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AF840-8013-4B0D-893E-04A55C9DAF9F}" type="sibTrans" cxnId="{3FCA08AC-9638-470C-BC96-D6DF9E7BA8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B48C2-8F87-4F20-B88A-70A6538F00F4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Sets level of expectation for education and training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D9527-0ACB-4A2D-9F24-AF68E22AB4A4}" type="parTrans" cxnId="{C0F38541-9722-4190-9FAC-3530F6A795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5A68D-604C-49AC-B02B-424836CA10CC}" type="sibTrans" cxnId="{C0F38541-9722-4190-9FAC-3530F6A795A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AB2DF-AAA5-4229-8564-30DF43B7271D}">
      <dgm:prSet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Other countries looking to develop similar resources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497D1-FDB7-4F29-8512-CB5A94862312}" type="parTrans" cxnId="{B6D80EA3-2CF2-4BCE-9D50-66B8CD86C6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905DF-C62F-49CA-8FAF-B6DA698958A1}" type="sibTrans" cxnId="{B6D80EA3-2CF2-4BCE-9D50-66B8CD86C60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A3CD3-3A3F-4DFC-B551-FF30253A75D4}" type="pres">
      <dgm:prSet presAssocID="{BAED3001-8FEA-47FD-BD1D-4945106241AB}" presName="vert0" presStyleCnt="0">
        <dgm:presLayoutVars>
          <dgm:dir/>
          <dgm:animOne val="branch"/>
          <dgm:animLvl val="lvl"/>
        </dgm:presLayoutVars>
      </dgm:prSet>
      <dgm:spPr/>
    </dgm:pt>
    <dgm:pt modelId="{B6F41591-7519-460E-AB54-7A9C1AE047D8}" type="pres">
      <dgm:prSet presAssocID="{97D5B8A5-2A5F-4E6F-9288-341759EAB0EB}" presName="thickLine" presStyleLbl="alignNode1" presStyleIdx="0" presStyleCnt="9"/>
      <dgm:spPr/>
    </dgm:pt>
    <dgm:pt modelId="{0076A1A1-4767-47F9-8857-3307290A5FBF}" type="pres">
      <dgm:prSet presAssocID="{97D5B8A5-2A5F-4E6F-9288-341759EAB0EB}" presName="horz1" presStyleCnt="0"/>
      <dgm:spPr/>
    </dgm:pt>
    <dgm:pt modelId="{2797F787-E577-4EEE-8113-FED6CB969B18}" type="pres">
      <dgm:prSet presAssocID="{97D5B8A5-2A5F-4E6F-9288-341759EAB0EB}" presName="tx1" presStyleLbl="revTx" presStyleIdx="0" presStyleCnt="9"/>
      <dgm:spPr/>
    </dgm:pt>
    <dgm:pt modelId="{C57A187B-7D67-4FAA-A766-331020CFC05A}" type="pres">
      <dgm:prSet presAssocID="{97D5B8A5-2A5F-4E6F-9288-341759EAB0EB}" presName="vert1" presStyleCnt="0"/>
      <dgm:spPr/>
    </dgm:pt>
    <dgm:pt modelId="{701D6A59-D843-4AAF-A968-FFFE73F38D6B}" type="pres">
      <dgm:prSet presAssocID="{2B0693E3-F5F9-4B34-9ACA-7AB028854FFC}" presName="thickLine" presStyleLbl="alignNode1" presStyleIdx="1" presStyleCnt="9"/>
      <dgm:spPr/>
    </dgm:pt>
    <dgm:pt modelId="{0E4E6308-5EF2-49F0-9B19-E568FC4BAFB5}" type="pres">
      <dgm:prSet presAssocID="{2B0693E3-F5F9-4B34-9ACA-7AB028854FFC}" presName="horz1" presStyleCnt="0"/>
      <dgm:spPr/>
    </dgm:pt>
    <dgm:pt modelId="{C24C09ED-7992-45E8-8387-237811B2B20B}" type="pres">
      <dgm:prSet presAssocID="{2B0693E3-F5F9-4B34-9ACA-7AB028854FFC}" presName="tx1" presStyleLbl="revTx" presStyleIdx="1" presStyleCnt="9"/>
      <dgm:spPr/>
    </dgm:pt>
    <dgm:pt modelId="{1A7A754D-1B36-4267-A140-B89F7EA6BC2B}" type="pres">
      <dgm:prSet presAssocID="{2B0693E3-F5F9-4B34-9ACA-7AB028854FFC}" presName="vert1" presStyleCnt="0"/>
      <dgm:spPr/>
    </dgm:pt>
    <dgm:pt modelId="{A17F7FDB-3F1A-4547-973D-BA6CDC10D5DC}" type="pres">
      <dgm:prSet presAssocID="{9A546A84-E983-4D6B-98D4-9B68FC17394C}" presName="thickLine" presStyleLbl="alignNode1" presStyleIdx="2" presStyleCnt="9"/>
      <dgm:spPr/>
    </dgm:pt>
    <dgm:pt modelId="{DDC28954-2470-471F-8F3E-922CA79AFE36}" type="pres">
      <dgm:prSet presAssocID="{9A546A84-E983-4D6B-98D4-9B68FC17394C}" presName="horz1" presStyleCnt="0"/>
      <dgm:spPr/>
    </dgm:pt>
    <dgm:pt modelId="{2190CBC3-F532-46AA-8F05-BC4B72CC0B51}" type="pres">
      <dgm:prSet presAssocID="{9A546A84-E983-4D6B-98D4-9B68FC17394C}" presName="tx1" presStyleLbl="revTx" presStyleIdx="2" presStyleCnt="9"/>
      <dgm:spPr/>
    </dgm:pt>
    <dgm:pt modelId="{0B656D57-166A-4689-94EF-274A7E0C7B9B}" type="pres">
      <dgm:prSet presAssocID="{9A546A84-E983-4D6B-98D4-9B68FC17394C}" presName="vert1" presStyleCnt="0"/>
      <dgm:spPr/>
    </dgm:pt>
    <dgm:pt modelId="{6DEA6732-E28A-4EC6-93AD-5711C2CBD06D}" type="pres">
      <dgm:prSet presAssocID="{8DD33502-A6D2-4798-A6A8-FB86B01A52AC}" presName="thickLine" presStyleLbl="alignNode1" presStyleIdx="3" presStyleCnt="9"/>
      <dgm:spPr/>
    </dgm:pt>
    <dgm:pt modelId="{76C01982-6B2B-4F7E-92A7-340DD97D3C18}" type="pres">
      <dgm:prSet presAssocID="{8DD33502-A6D2-4798-A6A8-FB86B01A52AC}" presName="horz1" presStyleCnt="0"/>
      <dgm:spPr/>
    </dgm:pt>
    <dgm:pt modelId="{FD178114-F4EF-466E-9908-3F0C6B35D1B5}" type="pres">
      <dgm:prSet presAssocID="{8DD33502-A6D2-4798-A6A8-FB86B01A52AC}" presName="tx1" presStyleLbl="revTx" presStyleIdx="3" presStyleCnt="9"/>
      <dgm:spPr/>
    </dgm:pt>
    <dgm:pt modelId="{6DE33C21-9FA7-48AF-B55D-172D01354FCE}" type="pres">
      <dgm:prSet presAssocID="{8DD33502-A6D2-4798-A6A8-FB86B01A52AC}" presName="vert1" presStyleCnt="0"/>
      <dgm:spPr/>
    </dgm:pt>
    <dgm:pt modelId="{B49275D6-4E5B-429D-8247-E78EFE7DD6B7}" type="pres">
      <dgm:prSet presAssocID="{1A4BBC15-057B-4F4C-8C91-5AEC2E202E7B}" presName="thickLine" presStyleLbl="alignNode1" presStyleIdx="4" presStyleCnt="9"/>
      <dgm:spPr/>
    </dgm:pt>
    <dgm:pt modelId="{F56104A3-765B-4595-9B04-43656AF7EA82}" type="pres">
      <dgm:prSet presAssocID="{1A4BBC15-057B-4F4C-8C91-5AEC2E202E7B}" presName="horz1" presStyleCnt="0"/>
      <dgm:spPr/>
    </dgm:pt>
    <dgm:pt modelId="{DD104558-48A2-419D-A3DC-2F29EBB977D9}" type="pres">
      <dgm:prSet presAssocID="{1A4BBC15-057B-4F4C-8C91-5AEC2E202E7B}" presName="tx1" presStyleLbl="revTx" presStyleIdx="4" presStyleCnt="9"/>
      <dgm:spPr/>
    </dgm:pt>
    <dgm:pt modelId="{FAC18ABA-66AE-4790-A250-7726FEAEAB4F}" type="pres">
      <dgm:prSet presAssocID="{1A4BBC15-057B-4F4C-8C91-5AEC2E202E7B}" presName="vert1" presStyleCnt="0"/>
      <dgm:spPr/>
    </dgm:pt>
    <dgm:pt modelId="{3C7845FB-678F-4F89-B085-E5522B517EF3}" type="pres">
      <dgm:prSet presAssocID="{C4D16EEA-DC2B-4AB6-B809-B819949D8F04}" presName="thickLine" presStyleLbl="alignNode1" presStyleIdx="5" presStyleCnt="9"/>
      <dgm:spPr/>
    </dgm:pt>
    <dgm:pt modelId="{1E959E5E-B639-4910-8DE4-21B3DAD0ED7E}" type="pres">
      <dgm:prSet presAssocID="{C4D16EEA-DC2B-4AB6-B809-B819949D8F04}" presName="horz1" presStyleCnt="0"/>
      <dgm:spPr/>
    </dgm:pt>
    <dgm:pt modelId="{5D617579-A88A-4264-8613-A2D2E300D72E}" type="pres">
      <dgm:prSet presAssocID="{C4D16EEA-DC2B-4AB6-B809-B819949D8F04}" presName="tx1" presStyleLbl="revTx" presStyleIdx="5" presStyleCnt="9"/>
      <dgm:spPr/>
    </dgm:pt>
    <dgm:pt modelId="{A9825551-81D5-49BE-A912-01F2DF05AFBC}" type="pres">
      <dgm:prSet presAssocID="{C4D16EEA-DC2B-4AB6-B809-B819949D8F04}" presName="vert1" presStyleCnt="0"/>
      <dgm:spPr/>
    </dgm:pt>
    <dgm:pt modelId="{B1863100-CF80-445A-BBE7-C9B4C43DC55F}" type="pres">
      <dgm:prSet presAssocID="{E94BEE1D-0A42-425D-8C4C-C49A0A751608}" presName="thickLine" presStyleLbl="alignNode1" presStyleIdx="6" presStyleCnt="9"/>
      <dgm:spPr/>
    </dgm:pt>
    <dgm:pt modelId="{1D29EE4B-1EA6-4B2A-B1F4-C592151E4480}" type="pres">
      <dgm:prSet presAssocID="{E94BEE1D-0A42-425D-8C4C-C49A0A751608}" presName="horz1" presStyleCnt="0"/>
      <dgm:spPr/>
    </dgm:pt>
    <dgm:pt modelId="{C4313112-CF87-46A8-B476-5C5BF0C1B3A3}" type="pres">
      <dgm:prSet presAssocID="{E94BEE1D-0A42-425D-8C4C-C49A0A751608}" presName="tx1" presStyleLbl="revTx" presStyleIdx="6" presStyleCnt="9"/>
      <dgm:spPr/>
    </dgm:pt>
    <dgm:pt modelId="{80706173-2415-47F9-96A0-98AE3488C302}" type="pres">
      <dgm:prSet presAssocID="{E94BEE1D-0A42-425D-8C4C-C49A0A751608}" presName="vert1" presStyleCnt="0"/>
      <dgm:spPr/>
    </dgm:pt>
    <dgm:pt modelId="{28127014-E2B2-466E-A4D9-97F33C8F46D9}" type="pres">
      <dgm:prSet presAssocID="{C7EB48C2-8F87-4F20-B88A-70A6538F00F4}" presName="thickLine" presStyleLbl="alignNode1" presStyleIdx="7" presStyleCnt="9"/>
      <dgm:spPr/>
    </dgm:pt>
    <dgm:pt modelId="{560A7E4A-E361-4915-A617-570EBD74B219}" type="pres">
      <dgm:prSet presAssocID="{C7EB48C2-8F87-4F20-B88A-70A6538F00F4}" presName="horz1" presStyleCnt="0"/>
      <dgm:spPr/>
    </dgm:pt>
    <dgm:pt modelId="{DC1E36A2-2FDA-4FB6-8B48-967D2CBC8E4B}" type="pres">
      <dgm:prSet presAssocID="{C7EB48C2-8F87-4F20-B88A-70A6538F00F4}" presName="tx1" presStyleLbl="revTx" presStyleIdx="7" presStyleCnt="9"/>
      <dgm:spPr/>
    </dgm:pt>
    <dgm:pt modelId="{BA44E52D-924E-421B-A61A-1FC1EFFF18B7}" type="pres">
      <dgm:prSet presAssocID="{C7EB48C2-8F87-4F20-B88A-70A6538F00F4}" presName="vert1" presStyleCnt="0"/>
      <dgm:spPr/>
    </dgm:pt>
    <dgm:pt modelId="{3622A7B3-05CB-4B5A-BB7C-71C4709EDA0C}" type="pres">
      <dgm:prSet presAssocID="{908AB2DF-AAA5-4229-8564-30DF43B7271D}" presName="thickLine" presStyleLbl="alignNode1" presStyleIdx="8" presStyleCnt="9"/>
      <dgm:spPr/>
    </dgm:pt>
    <dgm:pt modelId="{29A16412-67C9-4865-805D-44A9B0C00F17}" type="pres">
      <dgm:prSet presAssocID="{908AB2DF-AAA5-4229-8564-30DF43B7271D}" presName="horz1" presStyleCnt="0"/>
      <dgm:spPr/>
    </dgm:pt>
    <dgm:pt modelId="{53B1C087-838E-47C1-8F27-DC45CC628709}" type="pres">
      <dgm:prSet presAssocID="{908AB2DF-AAA5-4229-8564-30DF43B7271D}" presName="tx1" presStyleLbl="revTx" presStyleIdx="8" presStyleCnt="9"/>
      <dgm:spPr/>
    </dgm:pt>
    <dgm:pt modelId="{CA536BDB-3A9B-49E7-AB5D-C47090DEF6DF}" type="pres">
      <dgm:prSet presAssocID="{908AB2DF-AAA5-4229-8564-30DF43B7271D}" presName="vert1" presStyleCnt="0"/>
      <dgm:spPr/>
    </dgm:pt>
  </dgm:ptLst>
  <dgm:cxnLst>
    <dgm:cxn modelId="{D9173C01-8AAA-4361-BA76-7A0FB77F74BF}" type="presOf" srcId="{9A546A84-E983-4D6B-98D4-9B68FC17394C}" destId="{2190CBC3-F532-46AA-8F05-BC4B72CC0B51}" srcOrd="0" destOrd="0" presId="urn:microsoft.com/office/officeart/2008/layout/LinedList"/>
    <dgm:cxn modelId="{CAC3215D-C651-45C9-9899-15CA6C6C8529}" type="presOf" srcId="{BAED3001-8FEA-47FD-BD1D-4945106241AB}" destId="{20DA3CD3-3A3F-4DFC-B551-FF30253A75D4}" srcOrd="0" destOrd="0" presId="urn:microsoft.com/office/officeart/2008/layout/LinedList"/>
    <dgm:cxn modelId="{C0F38541-9722-4190-9FAC-3530F6A795AF}" srcId="{BAED3001-8FEA-47FD-BD1D-4945106241AB}" destId="{C7EB48C2-8F87-4F20-B88A-70A6538F00F4}" srcOrd="7" destOrd="0" parTransId="{CEED9527-0ACB-4A2D-9F24-AF68E22AB4A4}" sibTransId="{8F85A68D-604C-49AC-B02B-424836CA10CC}"/>
    <dgm:cxn modelId="{3E861C47-A1D7-452A-93A8-5B3FC6443771}" type="presOf" srcId="{908AB2DF-AAA5-4229-8564-30DF43B7271D}" destId="{53B1C087-838E-47C1-8F27-DC45CC628709}" srcOrd="0" destOrd="0" presId="urn:microsoft.com/office/officeart/2008/layout/LinedList"/>
    <dgm:cxn modelId="{7E0F6669-8036-4D7C-A0F1-6A168BB03CCE}" type="presOf" srcId="{C7EB48C2-8F87-4F20-B88A-70A6538F00F4}" destId="{DC1E36A2-2FDA-4FB6-8B48-967D2CBC8E4B}" srcOrd="0" destOrd="0" presId="urn:microsoft.com/office/officeart/2008/layout/LinedList"/>
    <dgm:cxn modelId="{7D8E796E-4DCD-4210-9DB8-3F096DC5958D}" srcId="{BAED3001-8FEA-47FD-BD1D-4945106241AB}" destId="{2B0693E3-F5F9-4B34-9ACA-7AB028854FFC}" srcOrd="1" destOrd="0" parTransId="{587DAE1A-2E55-469C-B684-7E907D0DF48E}" sibTransId="{9A05943E-8458-4889-85CC-7E0C0E9AC9B5}"/>
    <dgm:cxn modelId="{0A343975-F31B-4DCF-ACAA-571A1D07DB85}" type="presOf" srcId="{C4D16EEA-DC2B-4AB6-B809-B819949D8F04}" destId="{5D617579-A88A-4264-8613-A2D2E300D72E}" srcOrd="0" destOrd="0" presId="urn:microsoft.com/office/officeart/2008/layout/LinedList"/>
    <dgm:cxn modelId="{69BA1356-ABD8-43A6-87B3-2D4FB1BFE23A}" type="presOf" srcId="{2B0693E3-F5F9-4B34-9ACA-7AB028854FFC}" destId="{C24C09ED-7992-45E8-8387-237811B2B20B}" srcOrd="0" destOrd="0" presId="urn:microsoft.com/office/officeart/2008/layout/LinedList"/>
    <dgm:cxn modelId="{E0911A89-86C1-4744-AEA6-0EBE693C870D}" srcId="{BAED3001-8FEA-47FD-BD1D-4945106241AB}" destId="{8DD33502-A6D2-4798-A6A8-FB86B01A52AC}" srcOrd="3" destOrd="0" parTransId="{C294AC33-C73B-4E31-83F1-EB66D416C5E5}" sibTransId="{606324DE-A09C-48FD-BF58-58C552B20838}"/>
    <dgm:cxn modelId="{A6C6169A-E3C3-4313-850D-0D942607C1BF}" type="presOf" srcId="{1A4BBC15-057B-4F4C-8C91-5AEC2E202E7B}" destId="{DD104558-48A2-419D-A3DC-2F29EBB977D9}" srcOrd="0" destOrd="0" presId="urn:microsoft.com/office/officeart/2008/layout/LinedList"/>
    <dgm:cxn modelId="{C9B4659A-51A1-4756-AA47-31A7E9832B9B}" type="presOf" srcId="{97D5B8A5-2A5F-4E6F-9288-341759EAB0EB}" destId="{2797F787-E577-4EEE-8113-FED6CB969B18}" srcOrd="0" destOrd="0" presId="urn:microsoft.com/office/officeart/2008/layout/LinedList"/>
    <dgm:cxn modelId="{B6D80EA3-2CF2-4BCE-9D50-66B8CD86C605}" srcId="{BAED3001-8FEA-47FD-BD1D-4945106241AB}" destId="{908AB2DF-AAA5-4229-8564-30DF43B7271D}" srcOrd="8" destOrd="0" parTransId="{1DE497D1-FDB7-4F29-8512-CB5A94862312}" sibTransId="{D91905DF-C62F-49CA-8FAF-B6DA698958A1}"/>
    <dgm:cxn modelId="{A2B548AB-3835-4602-A38C-830BEF74A564}" srcId="{BAED3001-8FEA-47FD-BD1D-4945106241AB}" destId="{9A546A84-E983-4D6B-98D4-9B68FC17394C}" srcOrd="2" destOrd="0" parTransId="{9EE76BD1-67BB-44E1-BAF1-6CFA3C83BE22}" sibTransId="{58181CB7-9283-4394-81EB-EECCD9DD95D3}"/>
    <dgm:cxn modelId="{3FCA08AC-9638-470C-BC96-D6DF9E7BA8B5}" srcId="{BAED3001-8FEA-47FD-BD1D-4945106241AB}" destId="{E94BEE1D-0A42-425D-8C4C-C49A0A751608}" srcOrd="6" destOrd="0" parTransId="{EEFEB056-4F05-45C9-BAB6-8B5FDBD1F682}" sibTransId="{C3DAF840-8013-4B0D-893E-04A55C9DAF9F}"/>
    <dgm:cxn modelId="{744E91B8-2DBA-4827-990A-65565AF2114C}" srcId="{BAED3001-8FEA-47FD-BD1D-4945106241AB}" destId="{1A4BBC15-057B-4F4C-8C91-5AEC2E202E7B}" srcOrd="4" destOrd="0" parTransId="{4CB875D0-6021-46C9-AFB8-56BF858F70E8}" sibTransId="{CCC6980F-804F-4F05-9CDF-EC4BC70707EF}"/>
    <dgm:cxn modelId="{2028A7C2-D96B-461D-8D6B-FE849A81898B}" srcId="{BAED3001-8FEA-47FD-BD1D-4945106241AB}" destId="{C4D16EEA-DC2B-4AB6-B809-B819949D8F04}" srcOrd="5" destOrd="0" parTransId="{17CF3224-BA90-4F7F-984E-4328084977A7}" sibTransId="{41D9770A-5D48-4747-BCCB-33B88129109F}"/>
    <dgm:cxn modelId="{B290EED0-A06A-4E45-8D1D-6272B01F3C92}" type="presOf" srcId="{E94BEE1D-0A42-425D-8C4C-C49A0A751608}" destId="{C4313112-CF87-46A8-B476-5C5BF0C1B3A3}" srcOrd="0" destOrd="0" presId="urn:microsoft.com/office/officeart/2008/layout/LinedList"/>
    <dgm:cxn modelId="{AD416ED5-59C8-47AA-A04F-94AAD4FD5EC3}" srcId="{BAED3001-8FEA-47FD-BD1D-4945106241AB}" destId="{97D5B8A5-2A5F-4E6F-9288-341759EAB0EB}" srcOrd="0" destOrd="0" parTransId="{E203B989-4654-4924-AA36-D32C85510060}" sibTransId="{FE0AB710-56BB-4BB2-A925-3D8B886E4F66}"/>
    <dgm:cxn modelId="{1611E6D8-AF84-48D2-8061-B40B45FD4C41}" type="presOf" srcId="{8DD33502-A6D2-4798-A6A8-FB86B01A52AC}" destId="{FD178114-F4EF-466E-9908-3F0C6B35D1B5}" srcOrd="0" destOrd="0" presId="urn:microsoft.com/office/officeart/2008/layout/LinedList"/>
    <dgm:cxn modelId="{D07A2716-6487-4229-929F-B3DA3561F54E}" type="presParOf" srcId="{20DA3CD3-3A3F-4DFC-B551-FF30253A75D4}" destId="{B6F41591-7519-460E-AB54-7A9C1AE047D8}" srcOrd="0" destOrd="0" presId="urn:microsoft.com/office/officeart/2008/layout/LinedList"/>
    <dgm:cxn modelId="{15E3857F-9FD2-49B7-9CA6-02CA67E1A84E}" type="presParOf" srcId="{20DA3CD3-3A3F-4DFC-B551-FF30253A75D4}" destId="{0076A1A1-4767-47F9-8857-3307290A5FBF}" srcOrd="1" destOrd="0" presId="urn:microsoft.com/office/officeart/2008/layout/LinedList"/>
    <dgm:cxn modelId="{34B21B7E-26BC-4547-9A42-18947F162B2E}" type="presParOf" srcId="{0076A1A1-4767-47F9-8857-3307290A5FBF}" destId="{2797F787-E577-4EEE-8113-FED6CB969B18}" srcOrd="0" destOrd="0" presId="urn:microsoft.com/office/officeart/2008/layout/LinedList"/>
    <dgm:cxn modelId="{D9B7FC8D-ECAC-4CF0-97C6-5AFAFAB0EDFD}" type="presParOf" srcId="{0076A1A1-4767-47F9-8857-3307290A5FBF}" destId="{C57A187B-7D67-4FAA-A766-331020CFC05A}" srcOrd="1" destOrd="0" presId="urn:microsoft.com/office/officeart/2008/layout/LinedList"/>
    <dgm:cxn modelId="{5C1F2369-880F-4C24-878C-9DA3380FE870}" type="presParOf" srcId="{20DA3CD3-3A3F-4DFC-B551-FF30253A75D4}" destId="{701D6A59-D843-4AAF-A968-FFFE73F38D6B}" srcOrd="2" destOrd="0" presId="urn:microsoft.com/office/officeart/2008/layout/LinedList"/>
    <dgm:cxn modelId="{8D05507E-21FF-4B7F-B53C-6F870403EA01}" type="presParOf" srcId="{20DA3CD3-3A3F-4DFC-B551-FF30253A75D4}" destId="{0E4E6308-5EF2-49F0-9B19-E568FC4BAFB5}" srcOrd="3" destOrd="0" presId="urn:microsoft.com/office/officeart/2008/layout/LinedList"/>
    <dgm:cxn modelId="{DC6A9C9E-8BE0-48FD-8FA6-0E94A7374D09}" type="presParOf" srcId="{0E4E6308-5EF2-49F0-9B19-E568FC4BAFB5}" destId="{C24C09ED-7992-45E8-8387-237811B2B20B}" srcOrd="0" destOrd="0" presId="urn:microsoft.com/office/officeart/2008/layout/LinedList"/>
    <dgm:cxn modelId="{70795174-57CF-4C1E-B81E-418597EC5C0A}" type="presParOf" srcId="{0E4E6308-5EF2-49F0-9B19-E568FC4BAFB5}" destId="{1A7A754D-1B36-4267-A140-B89F7EA6BC2B}" srcOrd="1" destOrd="0" presId="urn:microsoft.com/office/officeart/2008/layout/LinedList"/>
    <dgm:cxn modelId="{2ECDCCA8-180E-4325-AB61-356354BC59FA}" type="presParOf" srcId="{20DA3CD3-3A3F-4DFC-B551-FF30253A75D4}" destId="{A17F7FDB-3F1A-4547-973D-BA6CDC10D5DC}" srcOrd="4" destOrd="0" presId="urn:microsoft.com/office/officeart/2008/layout/LinedList"/>
    <dgm:cxn modelId="{14F3C468-54BB-44EB-B897-BBB71C36D8FD}" type="presParOf" srcId="{20DA3CD3-3A3F-4DFC-B551-FF30253A75D4}" destId="{DDC28954-2470-471F-8F3E-922CA79AFE36}" srcOrd="5" destOrd="0" presId="urn:microsoft.com/office/officeart/2008/layout/LinedList"/>
    <dgm:cxn modelId="{9A8C357D-4442-4951-8A04-6DE6434030B7}" type="presParOf" srcId="{DDC28954-2470-471F-8F3E-922CA79AFE36}" destId="{2190CBC3-F532-46AA-8F05-BC4B72CC0B51}" srcOrd="0" destOrd="0" presId="urn:microsoft.com/office/officeart/2008/layout/LinedList"/>
    <dgm:cxn modelId="{91D822EE-873B-4C58-9C62-0B7999E38C8A}" type="presParOf" srcId="{DDC28954-2470-471F-8F3E-922CA79AFE36}" destId="{0B656D57-166A-4689-94EF-274A7E0C7B9B}" srcOrd="1" destOrd="0" presId="urn:microsoft.com/office/officeart/2008/layout/LinedList"/>
    <dgm:cxn modelId="{0B0F3640-0BA5-4826-9C6A-14A3F117AA3E}" type="presParOf" srcId="{20DA3CD3-3A3F-4DFC-B551-FF30253A75D4}" destId="{6DEA6732-E28A-4EC6-93AD-5711C2CBD06D}" srcOrd="6" destOrd="0" presId="urn:microsoft.com/office/officeart/2008/layout/LinedList"/>
    <dgm:cxn modelId="{C8CD140B-2281-411A-97C5-D114B049D206}" type="presParOf" srcId="{20DA3CD3-3A3F-4DFC-B551-FF30253A75D4}" destId="{76C01982-6B2B-4F7E-92A7-340DD97D3C18}" srcOrd="7" destOrd="0" presId="urn:microsoft.com/office/officeart/2008/layout/LinedList"/>
    <dgm:cxn modelId="{2EA9E2EA-7FFB-4B73-93E9-0633A818F525}" type="presParOf" srcId="{76C01982-6B2B-4F7E-92A7-340DD97D3C18}" destId="{FD178114-F4EF-466E-9908-3F0C6B35D1B5}" srcOrd="0" destOrd="0" presId="urn:microsoft.com/office/officeart/2008/layout/LinedList"/>
    <dgm:cxn modelId="{7A7F1E2A-86BE-4793-BF55-D091C46B848A}" type="presParOf" srcId="{76C01982-6B2B-4F7E-92A7-340DD97D3C18}" destId="{6DE33C21-9FA7-48AF-B55D-172D01354FCE}" srcOrd="1" destOrd="0" presId="urn:microsoft.com/office/officeart/2008/layout/LinedList"/>
    <dgm:cxn modelId="{1FA6E8C0-DE20-46A9-830C-0587BA01B458}" type="presParOf" srcId="{20DA3CD3-3A3F-4DFC-B551-FF30253A75D4}" destId="{B49275D6-4E5B-429D-8247-E78EFE7DD6B7}" srcOrd="8" destOrd="0" presId="urn:microsoft.com/office/officeart/2008/layout/LinedList"/>
    <dgm:cxn modelId="{152ED0EE-6812-4E69-94C2-92AB708CB805}" type="presParOf" srcId="{20DA3CD3-3A3F-4DFC-B551-FF30253A75D4}" destId="{F56104A3-765B-4595-9B04-43656AF7EA82}" srcOrd="9" destOrd="0" presId="urn:microsoft.com/office/officeart/2008/layout/LinedList"/>
    <dgm:cxn modelId="{8E0518C2-B2C2-4B6F-A692-F5EB7B79313D}" type="presParOf" srcId="{F56104A3-765B-4595-9B04-43656AF7EA82}" destId="{DD104558-48A2-419D-A3DC-2F29EBB977D9}" srcOrd="0" destOrd="0" presId="urn:microsoft.com/office/officeart/2008/layout/LinedList"/>
    <dgm:cxn modelId="{B9B56850-3C1F-4F74-9E55-3F1087B59AC9}" type="presParOf" srcId="{F56104A3-765B-4595-9B04-43656AF7EA82}" destId="{FAC18ABA-66AE-4790-A250-7726FEAEAB4F}" srcOrd="1" destOrd="0" presId="urn:microsoft.com/office/officeart/2008/layout/LinedList"/>
    <dgm:cxn modelId="{C4585A45-9F54-4BDF-BBE6-23AA341596A1}" type="presParOf" srcId="{20DA3CD3-3A3F-4DFC-B551-FF30253A75D4}" destId="{3C7845FB-678F-4F89-B085-E5522B517EF3}" srcOrd="10" destOrd="0" presId="urn:microsoft.com/office/officeart/2008/layout/LinedList"/>
    <dgm:cxn modelId="{EEDC84B3-FD36-430C-82D6-1E3A9324C21D}" type="presParOf" srcId="{20DA3CD3-3A3F-4DFC-B551-FF30253A75D4}" destId="{1E959E5E-B639-4910-8DE4-21B3DAD0ED7E}" srcOrd="11" destOrd="0" presId="urn:microsoft.com/office/officeart/2008/layout/LinedList"/>
    <dgm:cxn modelId="{13F8D74C-CC2E-4B1E-A6F8-49CD177009ED}" type="presParOf" srcId="{1E959E5E-B639-4910-8DE4-21B3DAD0ED7E}" destId="{5D617579-A88A-4264-8613-A2D2E300D72E}" srcOrd="0" destOrd="0" presId="urn:microsoft.com/office/officeart/2008/layout/LinedList"/>
    <dgm:cxn modelId="{23ACDA60-1862-4A52-9632-967FED5D7CD2}" type="presParOf" srcId="{1E959E5E-B639-4910-8DE4-21B3DAD0ED7E}" destId="{A9825551-81D5-49BE-A912-01F2DF05AFBC}" srcOrd="1" destOrd="0" presId="urn:microsoft.com/office/officeart/2008/layout/LinedList"/>
    <dgm:cxn modelId="{647DB0B7-4102-415F-A91D-F159F6BF4749}" type="presParOf" srcId="{20DA3CD3-3A3F-4DFC-B551-FF30253A75D4}" destId="{B1863100-CF80-445A-BBE7-C9B4C43DC55F}" srcOrd="12" destOrd="0" presId="urn:microsoft.com/office/officeart/2008/layout/LinedList"/>
    <dgm:cxn modelId="{50D4FD7D-1F11-4096-8358-3108733E9B1F}" type="presParOf" srcId="{20DA3CD3-3A3F-4DFC-B551-FF30253A75D4}" destId="{1D29EE4B-1EA6-4B2A-B1F4-C592151E4480}" srcOrd="13" destOrd="0" presId="urn:microsoft.com/office/officeart/2008/layout/LinedList"/>
    <dgm:cxn modelId="{F615DD78-F749-40F8-BC19-361674FEDA87}" type="presParOf" srcId="{1D29EE4B-1EA6-4B2A-B1F4-C592151E4480}" destId="{C4313112-CF87-46A8-B476-5C5BF0C1B3A3}" srcOrd="0" destOrd="0" presId="urn:microsoft.com/office/officeart/2008/layout/LinedList"/>
    <dgm:cxn modelId="{BECE2BC9-24D1-43A7-AE22-C3F8346F3018}" type="presParOf" srcId="{1D29EE4B-1EA6-4B2A-B1F4-C592151E4480}" destId="{80706173-2415-47F9-96A0-98AE3488C302}" srcOrd="1" destOrd="0" presId="urn:microsoft.com/office/officeart/2008/layout/LinedList"/>
    <dgm:cxn modelId="{EA0D8AC8-C545-4998-A5B2-790320A66573}" type="presParOf" srcId="{20DA3CD3-3A3F-4DFC-B551-FF30253A75D4}" destId="{28127014-E2B2-466E-A4D9-97F33C8F46D9}" srcOrd="14" destOrd="0" presId="urn:microsoft.com/office/officeart/2008/layout/LinedList"/>
    <dgm:cxn modelId="{58F3C3DE-7121-45DD-9A5A-39357640BA00}" type="presParOf" srcId="{20DA3CD3-3A3F-4DFC-B551-FF30253A75D4}" destId="{560A7E4A-E361-4915-A617-570EBD74B219}" srcOrd="15" destOrd="0" presId="urn:microsoft.com/office/officeart/2008/layout/LinedList"/>
    <dgm:cxn modelId="{48AE72C3-800D-4400-B385-BAB422BD151B}" type="presParOf" srcId="{560A7E4A-E361-4915-A617-570EBD74B219}" destId="{DC1E36A2-2FDA-4FB6-8B48-967D2CBC8E4B}" srcOrd="0" destOrd="0" presId="urn:microsoft.com/office/officeart/2008/layout/LinedList"/>
    <dgm:cxn modelId="{1FF0C8F2-EEF6-4194-944D-2C973419C544}" type="presParOf" srcId="{560A7E4A-E361-4915-A617-570EBD74B219}" destId="{BA44E52D-924E-421B-A61A-1FC1EFFF18B7}" srcOrd="1" destOrd="0" presId="urn:microsoft.com/office/officeart/2008/layout/LinedList"/>
    <dgm:cxn modelId="{CC3B0ACE-EF79-4DDD-AD46-466A83DD69A7}" type="presParOf" srcId="{20DA3CD3-3A3F-4DFC-B551-FF30253A75D4}" destId="{3622A7B3-05CB-4B5A-BB7C-71C4709EDA0C}" srcOrd="16" destOrd="0" presId="urn:microsoft.com/office/officeart/2008/layout/LinedList"/>
    <dgm:cxn modelId="{5D78ED9E-8AA0-4BA6-A0A1-3DDD90108584}" type="presParOf" srcId="{20DA3CD3-3A3F-4DFC-B551-FF30253A75D4}" destId="{29A16412-67C9-4865-805D-44A9B0C00F17}" srcOrd="17" destOrd="0" presId="urn:microsoft.com/office/officeart/2008/layout/LinedList"/>
    <dgm:cxn modelId="{390CA1D7-79A3-464A-B651-BC7C6CA9AEDD}" type="presParOf" srcId="{29A16412-67C9-4865-805D-44A9B0C00F17}" destId="{53B1C087-838E-47C1-8F27-DC45CC628709}" srcOrd="0" destOrd="0" presId="urn:microsoft.com/office/officeart/2008/layout/LinedList"/>
    <dgm:cxn modelId="{8FBD1FE9-ADF1-4D5B-A207-23F65903140C}" type="presParOf" srcId="{29A16412-67C9-4865-805D-44A9B0C00F17}" destId="{CA536BDB-3A9B-49E7-AB5D-C47090DEF6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C0778C-BA10-4A6C-9730-6ED0DFDC644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E4D92-B604-4B95-8142-CFB09127D7D4}">
      <dgm:prSet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Demystifying Advanced Practice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CB29D-4A8F-43B4-AF39-3F222B43D730}" type="parTrans" cxnId="{5FEE10FA-3363-4795-93B8-BCF874BB8D24}">
      <dgm:prSet/>
      <dgm:spPr/>
      <dgm:t>
        <a:bodyPr/>
        <a:lstStyle/>
        <a:p>
          <a:endParaRPr lang="en-US"/>
        </a:p>
      </dgm:t>
    </dgm:pt>
    <dgm:pt modelId="{96B4BD1C-4A4C-4F14-8683-61459CCFA97E}" type="sibTrans" cxnId="{5FEE10FA-3363-4795-93B8-BCF874BB8D24}">
      <dgm:prSet/>
      <dgm:spPr/>
      <dgm:t>
        <a:bodyPr/>
        <a:lstStyle/>
        <a:p>
          <a:endParaRPr lang="en-US"/>
        </a:p>
      </dgm:t>
    </dgm:pt>
    <dgm:pt modelId="{2D18F42A-57C1-47EB-8CE7-1DDA4D3EFFD9}">
      <dgm:prSet/>
      <dgm:spPr>
        <a:solidFill>
          <a:srgbClr val="00B050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Join us and develop your own Aspiring ACP programmes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3292A-02C7-49D0-AE12-55148D70E656}" type="parTrans" cxnId="{7C51391F-B439-4F63-A532-617B1ABE63FF}">
      <dgm:prSet/>
      <dgm:spPr/>
      <dgm:t>
        <a:bodyPr/>
        <a:lstStyle/>
        <a:p>
          <a:endParaRPr lang="en-US"/>
        </a:p>
      </dgm:t>
    </dgm:pt>
    <dgm:pt modelId="{E7483C07-38C7-4302-9CE5-8D4998B1DCB4}" type="sibTrans" cxnId="{7C51391F-B439-4F63-A532-617B1ABE63FF}">
      <dgm:prSet/>
      <dgm:spPr/>
      <dgm:t>
        <a:bodyPr/>
        <a:lstStyle/>
        <a:p>
          <a:endParaRPr lang="en-US"/>
        </a:p>
      </dgm:t>
    </dgm:pt>
    <dgm:pt modelId="{66B99EEB-C0F6-4F63-808C-7AB428A625AA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Presentations around the world- Dublin, Montreal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9131C-67E0-47E6-8254-41DF2B21A3FB}" type="parTrans" cxnId="{71095F83-A1FA-40A9-8EF0-E97876F8D7EC}">
      <dgm:prSet/>
      <dgm:spPr/>
      <dgm:t>
        <a:bodyPr/>
        <a:lstStyle/>
        <a:p>
          <a:endParaRPr lang="en-US"/>
        </a:p>
      </dgm:t>
    </dgm:pt>
    <dgm:pt modelId="{DB9E85B7-A555-4F49-97F5-611857219C74}" type="sibTrans" cxnId="{71095F83-A1FA-40A9-8EF0-E97876F8D7EC}">
      <dgm:prSet/>
      <dgm:spPr/>
      <dgm:t>
        <a:bodyPr/>
        <a:lstStyle/>
        <a:p>
          <a:endParaRPr lang="en-US"/>
        </a:p>
      </dgm:t>
    </dgm:pt>
    <dgm:pt modelId="{55C2E5D8-D995-486D-AC72-5B5EE5E84B4F}">
      <dgm:prSet/>
      <dgm:spPr>
        <a:solidFill>
          <a:srgbClr val="F68D11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Come to Aberdeen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594F8-562F-4844-A82B-1D3FFAF4D7A9}" type="parTrans" cxnId="{769B73F1-F584-49C9-8771-CC9833D0B655}">
      <dgm:prSet/>
      <dgm:spPr/>
      <dgm:t>
        <a:bodyPr/>
        <a:lstStyle/>
        <a:p>
          <a:endParaRPr lang="en-US"/>
        </a:p>
      </dgm:t>
    </dgm:pt>
    <dgm:pt modelId="{A026841B-FBDA-4B0E-8A20-34F094AB2632}" type="sibTrans" cxnId="{769B73F1-F584-49C9-8771-CC9833D0B655}">
      <dgm:prSet/>
      <dgm:spPr/>
      <dgm:t>
        <a:bodyPr/>
        <a:lstStyle/>
        <a:p>
          <a:endParaRPr lang="en-US"/>
        </a:p>
      </dgm:t>
    </dgm:pt>
    <dgm:pt modelId="{29E348D8-AB42-4C14-9F81-E49F4207E590}">
      <dgm:prSet/>
      <dgm:spPr>
        <a:solidFill>
          <a:srgbClr val="7030A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Join AAPE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36384-32ED-422D-B99E-AD25F08D152E}" type="parTrans" cxnId="{C05F5C1A-F50B-4145-86D8-3F6722DF16E8}">
      <dgm:prSet/>
      <dgm:spPr/>
      <dgm:t>
        <a:bodyPr/>
        <a:lstStyle/>
        <a:p>
          <a:endParaRPr lang="en-US"/>
        </a:p>
      </dgm:t>
    </dgm:pt>
    <dgm:pt modelId="{C49A5605-1292-4D3D-9C05-B50C2333EA64}" type="sibTrans" cxnId="{C05F5C1A-F50B-4145-86D8-3F6722DF16E8}">
      <dgm:prSet/>
      <dgm:spPr/>
      <dgm:t>
        <a:bodyPr/>
        <a:lstStyle/>
        <a:p>
          <a:endParaRPr lang="en-US"/>
        </a:p>
      </dgm:t>
    </dgm:pt>
    <dgm:pt modelId="{3E367170-F3E9-408A-933D-B30CBB3F58F3}" type="pres">
      <dgm:prSet presAssocID="{ACC0778C-BA10-4A6C-9730-6ED0DFDC644C}" presName="linear" presStyleCnt="0">
        <dgm:presLayoutVars>
          <dgm:animLvl val="lvl"/>
          <dgm:resizeHandles val="exact"/>
        </dgm:presLayoutVars>
      </dgm:prSet>
      <dgm:spPr/>
    </dgm:pt>
    <dgm:pt modelId="{5A8BD709-7836-447A-8C63-33FE54FF007C}" type="pres">
      <dgm:prSet presAssocID="{038E4D92-B604-4B95-8142-CFB09127D7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3397893-D6E5-40F5-B17F-2826ED885FBD}" type="pres">
      <dgm:prSet presAssocID="{96B4BD1C-4A4C-4F14-8683-61459CCFA97E}" presName="spacer" presStyleCnt="0"/>
      <dgm:spPr/>
    </dgm:pt>
    <dgm:pt modelId="{FBAD98D4-04C2-4D88-A11B-00338122C969}" type="pres">
      <dgm:prSet presAssocID="{2D18F42A-57C1-47EB-8CE7-1DDA4D3EFFD9}" presName="parentText" presStyleLbl="node1" presStyleIdx="1" presStyleCnt="5" custLinFactNeighborX="-7333" custLinFactNeighborY="14324">
        <dgm:presLayoutVars>
          <dgm:chMax val="0"/>
          <dgm:bulletEnabled val="1"/>
        </dgm:presLayoutVars>
      </dgm:prSet>
      <dgm:spPr/>
    </dgm:pt>
    <dgm:pt modelId="{3B86243A-573C-4AA8-A4AC-C84D13CAFC92}" type="pres">
      <dgm:prSet presAssocID="{E7483C07-38C7-4302-9CE5-8D4998B1DCB4}" presName="spacer" presStyleCnt="0"/>
      <dgm:spPr/>
    </dgm:pt>
    <dgm:pt modelId="{81D0ACDA-6F10-4AA3-877F-F051EEDF8D7B}" type="pres">
      <dgm:prSet presAssocID="{66B99EEB-C0F6-4F63-808C-7AB428A625A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9EA0EC-590D-4462-AC7B-5B54480B7C34}" type="pres">
      <dgm:prSet presAssocID="{DB9E85B7-A555-4F49-97F5-611857219C74}" presName="spacer" presStyleCnt="0"/>
      <dgm:spPr/>
    </dgm:pt>
    <dgm:pt modelId="{5CBF0689-9E65-475C-A6F1-BEB14194B005}" type="pres">
      <dgm:prSet presAssocID="{55C2E5D8-D995-486D-AC72-5B5EE5E84B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41F98B-303C-4AD1-92AE-C8B6BC1540F1}" type="pres">
      <dgm:prSet presAssocID="{A026841B-FBDA-4B0E-8A20-34F094AB2632}" presName="spacer" presStyleCnt="0"/>
      <dgm:spPr/>
    </dgm:pt>
    <dgm:pt modelId="{B70C7799-4483-499C-8039-3B3544E634E8}" type="pres">
      <dgm:prSet presAssocID="{29E348D8-AB42-4C14-9F81-E49F4207E590}" presName="parentText" presStyleLbl="node1" presStyleIdx="4" presStyleCnt="5" custLinFactNeighborX="-601" custLinFactNeighborY="18655">
        <dgm:presLayoutVars>
          <dgm:chMax val="0"/>
          <dgm:bulletEnabled val="1"/>
        </dgm:presLayoutVars>
      </dgm:prSet>
      <dgm:spPr/>
    </dgm:pt>
  </dgm:ptLst>
  <dgm:cxnLst>
    <dgm:cxn modelId="{C05F5C1A-F50B-4145-86D8-3F6722DF16E8}" srcId="{ACC0778C-BA10-4A6C-9730-6ED0DFDC644C}" destId="{29E348D8-AB42-4C14-9F81-E49F4207E590}" srcOrd="4" destOrd="0" parTransId="{42C36384-32ED-422D-B99E-AD25F08D152E}" sibTransId="{C49A5605-1292-4D3D-9C05-B50C2333EA64}"/>
    <dgm:cxn modelId="{6E07721D-F6F1-4C59-B765-C2C09B74F963}" type="presOf" srcId="{2D18F42A-57C1-47EB-8CE7-1DDA4D3EFFD9}" destId="{FBAD98D4-04C2-4D88-A11B-00338122C969}" srcOrd="0" destOrd="0" presId="urn:microsoft.com/office/officeart/2005/8/layout/vList2"/>
    <dgm:cxn modelId="{7C51391F-B439-4F63-A532-617B1ABE63FF}" srcId="{ACC0778C-BA10-4A6C-9730-6ED0DFDC644C}" destId="{2D18F42A-57C1-47EB-8CE7-1DDA4D3EFFD9}" srcOrd="1" destOrd="0" parTransId="{B313292A-02C7-49D0-AE12-55148D70E656}" sibTransId="{E7483C07-38C7-4302-9CE5-8D4998B1DCB4}"/>
    <dgm:cxn modelId="{56C67D26-3C69-42DF-A8D3-44A0BA0F6E3F}" type="presOf" srcId="{55C2E5D8-D995-486D-AC72-5B5EE5E84B4F}" destId="{5CBF0689-9E65-475C-A6F1-BEB14194B005}" srcOrd="0" destOrd="0" presId="urn:microsoft.com/office/officeart/2005/8/layout/vList2"/>
    <dgm:cxn modelId="{71095F83-A1FA-40A9-8EF0-E97876F8D7EC}" srcId="{ACC0778C-BA10-4A6C-9730-6ED0DFDC644C}" destId="{66B99EEB-C0F6-4F63-808C-7AB428A625AA}" srcOrd="2" destOrd="0" parTransId="{1AC9131C-67E0-47E6-8254-41DF2B21A3FB}" sibTransId="{DB9E85B7-A555-4F49-97F5-611857219C74}"/>
    <dgm:cxn modelId="{38FA7CA1-8760-4E0A-BC95-C3DB113BEEFE}" type="presOf" srcId="{038E4D92-B604-4B95-8142-CFB09127D7D4}" destId="{5A8BD709-7836-447A-8C63-33FE54FF007C}" srcOrd="0" destOrd="0" presId="urn:microsoft.com/office/officeart/2005/8/layout/vList2"/>
    <dgm:cxn modelId="{F4A6D1D0-6318-44A8-BED4-9D7237C83BBE}" type="presOf" srcId="{ACC0778C-BA10-4A6C-9730-6ED0DFDC644C}" destId="{3E367170-F3E9-408A-933D-B30CBB3F58F3}" srcOrd="0" destOrd="0" presId="urn:microsoft.com/office/officeart/2005/8/layout/vList2"/>
    <dgm:cxn modelId="{17D16DDB-6FDF-4700-983D-B06A98B9861A}" type="presOf" srcId="{29E348D8-AB42-4C14-9F81-E49F4207E590}" destId="{B70C7799-4483-499C-8039-3B3544E634E8}" srcOrd="0" destOrd="0" presId="urn:microsoft.com/office/officeart/2005/8/layout/vList2"/>
    <dgm:cxn modelId="{769B73F1-F584-49C9-8771-CC9833D0B655}" srcId="{ACC0778C-BA10-4A6C-9730-6ED0DFDC644C}" destId="{55C2E5D8-D995-486D-AC72-5B5EE5E84B4F}" srcOrd="3" destOrd="0" parTransId="{C1B594F8-562F-4844-A82B-1D3FFAF4D7A9}" sibTransId="{A026841B-FBDA-4B0E-8A20-34F094AB2632}"/>
    <dgm:cxn modelId="{5FEE10FA-3363-4795-93B8-BCF874BB8D24}" srcId="{ACC0778C-BA10-4A6C-9730-6ED0DFDC644C}" destId="{038E4D92-B604-4B95-8142-CFB09127D7D4}" srcOrd="0" destOrd="0" parTransId="{33DCB29D-4A8F-43B4-AF39-3F222B43D730}" sibTransId="{96B4BD1C-4A4C-4F14-8683-61459CCFA97E}"/>
    <dgm:cxn modelId="{C99559FD-2B49-4BB2-BD02-73DEF1F4D6C8}" type="presOf" srcId="{66B99EEB-C0F6-4F63-808C-7AB428A625AA}" destId="{81D0ACDA-6F10-4AA3-877F-F051EEDF8D7B}" srcOrd="0" destOrd="0" presId="urn:microsoft.com/office/officeart/2005/8/layout/vList2"/>
    <dgm:cxn modelId="{2706C655-9C4A-4BB8-A7A8-649CD665A25F}" type="presParOf" srcId="{3E367170-F3E9-408A-933D-B30CBB3F58F3}" destId="{5A8BD709-7836-447A-8C63-33FE54FF007C}" srcOrd="0" destOrd="0" presId="urn:microsoft.com/office/officeart/2005/8/layout/vList2"/>
    <dgm:cxn modelId="{71BDDE10-280E-4316-9352-51033F4D2D23}" type="presParOf" srcId="{3E367170-F3E9-408A-933D-B30CBB3F58F3}" destId="{B3397893-D6E5-40F5-B17F-2826ED885FBD}" srcOrd="1" destOrd="0" presId="urn:microsoft.com/office/officeart/2005/8/layout/vList2"/>
    <dgm:cxn modelId="{694051C2-3373-4BC0-BF30-5D0166B15E5D}" type="presParOf" srcId="{3E367170-F3E9-408A-933D-B30CBB3F58F3}" destId="{FBAD98D4-04C2-4D88-A11B-00338122C969}" srcOrd="2" destOrd="0" presId="urn:microsoft.com/office/officeart/2005/8/layout/vList2"/>
    <dgm:cxn modelId="{788DB899-A9A7-4CE5-A1DB-CEB6063C3E26}" type="presParOf" srcId="{3E367170-F3E9-408A-933D-B30CBB3F58F3}" destId="{3B86243A-573C-4AA8-A4AC-C84D13CAFC92}" srcOrd="3" destOrd="0" presId="urn:microsoft.com/office/officeart/2005/8/layout/vList2"/>
    <dgm:cxn modelId="{8CEDA581-2AA6-41EA-A618-334BEE0DEFAE}" type="presParOf" srcId="{3E367170-F3E9-408A-933D-B30CBB3F58F3}" destId="{81D0ACDA-6F10-4AA3-877F-F051EEDF8D7B}" srcOrd="4" destOrd="0" presId="urn:microsoft.com/office/officeart/2005/8/layout/vList2"/>
    <dgm:cxn modelId="{CC416219-DAC2-4332-9C65-04E49AAA774F}" type="presParOf" srcId="{3E367170-F3E9-408A-933D-B30CBB3F58F3}" destId="{DC9EA0EC-590D-4462-AC7B-5B54480B7C34}" srcOrd="5" destOrd="0" presId="urn:microsoft.com/office/officeart/2005/8/layout/vList2"/>
    <dgm:cxn modelId="{941C593E-1878-4025-93E7-C49213647244}" type="presParOf" srcId="{3E367170-F3E9-408A-933D-B30CBB3F58F3}" destId="{5CBF0689-9E65-475C-A6F1-BEB14194B005}" srcOrd="6" destOrd="0" presId="urn:microsoft.com/office/officeart/2005/8/layout/vList2"/>
    <dgm:cxn modelId="{7ECCA012-775A-47BE-8058-69FB2A70D4E4}" type="presParOf" srcId="{3E367170-F3E9-408A-933D-B30CBB3F58F3}" destId="{8641F98B-303C-4AD1-92AE-C8B6BC1540F1}" srcOrd="7" destOrd="0" presId="urn:microsoft.com/office/officeart/2005/8/layout/vList2"/>
    <dgm:cxn modelId="{59628B00-953C-4E0B-85D8-67D898636DC7}" type="presParOf" srcId="{3E367170-F3E9-408A-933D-B30CBB3F58F3}" destId="{B70C7799-4483-499C-8039-3B3544E634E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07181E-5B7A-4730-8E19-2AC5738263A9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0BE57C-DCB2-4FEE-BFA2-1BC72CB214A0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Regional approach- invitations sent out via regional HEE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56C01-2F48-4AE9-8B02-E2797FE88C65}" type="parTrans" cxnId="{0F9D51A0-AF5C-4E22-8148-5FDF873A99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E91E4-AD64-49E5-810A-96FF3F3AB47D}" type="sibTrans" cxnId="{0F9D51A0-AF5C-4E22-8148-5FDF873A99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4E6C4-6D50-4AAD-88F7-1D49D822F1B6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HEI’s- invitation sent out with confirmation of place on a MSc ACP programme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6B3DC9-BFDE-41C2-9209-A5C73681A68E}" type="parTrans" cxnId="{EB42E796-0959-4CE4-865A-97E3FBCFA7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64F19-D599-4BE2-B144-6D1B3A52B989}" type="sibTrans" cxnId="{EB42E796-0959-4CE4-865A-97E3FBCFA7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DCF2D-D4CB-4140-B858-4E3DB1E6F5B2}">
      <dgm:prSet custT="1"/>
      <dgm:spPr/>
      <dgm:t>
        <a:bodyPr/>
        <a:lstStyle/>
        <a:p>
          <a:r>
            <a:rPr lang="en-GB" sz="2000" dirty="0">
              <a:latin typeface="Arial" panose="020B0604020202020204" pitchFamily="34" charset="0"/>
              <a:cs typeface="Arial" panose="020B0604020202020204" pitchFamily="34" charset="0"/>
            </a:rPr>
            <a:t>Pre-course study days held at two of the regions HEI’s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DB840-596A-4959-98B2-220D6FAC2FAE}" type="parTrans" cxnId="{D487822F-1B22-4C11-A005-22C16CCEED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6C112-6EA1-4F48-9D8D-9866DD06732F}" type="sibTrans" cxnId="{D487822F-1B22-4C11-A005-22C16CCEED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A30E9-A001-4CF0-8223-896BAFE34461}" type="pres">
      <dgm:prSet presAssocID="{8307181E-5B7A-4730-8E19-2AC5738263A9}" presName="root" presStyleCnt="0">
        <dgm:presLayoutVars>
          <dgm:dir/>
          <dgm:resizeHandles val="exact"/>
        </dgm:presLayoutVars>
      </dgm:prSet>
      <dgm:spPr/>
    </dgm:pt>
    <dgm:pt modelId="{608327EE-628F-456C-AB00-572F55340BE7}" type="pres">
      <dgm:prSet presAssocID="{E10BE57C-DCB2-4FEE-BFA2-1BC72CB214A0}" presName="compNode" presStyleCnt="0"/>
      <dgm:spPr/>
    </dgm:pt>
    <dgm:pt modelId="{7FB7B588-E483-4B50-9D99-F4F4FC204664}" type="pres">
      <dgm:prSet presAssocID="{E10BE57C-DCB2-4FEE-BFA2-1BC72CB214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97B041E5-9CFB-4122-BBCB-AAD544DF249F}" type="pres">
      <dgm:prSet presAssocID="{E10BE57C-DCB2-4FEE-BFA2-1BC72CB214A0}" presName="spaceRect" presStyleCnt="0"/>
      <dgm:spPr/>
    </dgm:pt>
    <dgm:pt modelId="{D79C246E-6FF5-431B-A547-5DCEFF483920}" type="pres">
      <dgm:prSet presAssocID="{E10BE57C-DCB2-4FEE-BFA2-1BC72CB214A0}" presName="textRect" presStyleLbl="revTx" presStyleIdx="0" presStyleCnt="3">
        <dgm:presLayoutVars>
          <dgm:chMax val="1"/>
          <dgm:chPref val="1"/>
        </dgm:presLayoutVars>
      </dgm:prSet>
      <dgm:spPr/>
    </dgm:pt>
    <dgm:pt modelId="{5AF493CD-2730-426A-867D-E26DE4054AA1}" type="pres">
      <dgm:prSet presAssocID="{AAFE91E4-AD64-49E5-810A-96FF3F3AB47D}" presName="sibTrans" presStyleCnt="0"/>
      <dgm:spPr/>
    </dgm:pt>
    <dgm:pt modelId="{2338ACB5-E451-4849-9506-0A5BDC411D4B}" type="pres">
      <dgm:prSet presAssocID="{44D4E6C4-6D50-4AAD-88F7-1D49D822F1B6}" presName="compNode" presStyleCnt="0"/>
      <dgm:spPr/>
    </dgm:pt>
    <dgm:pt modelId="{61539117-FDF5-4854-85B9-F2B2AA42C514}" type="pres">
      <dgm:prSet presAssocID="{44D4E6C4-6D50-4AAD-88F7-1D49D822F1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940FD17-1B8C-4F4D-A873-17022DC97E92}" type="pres">
      <dgm:prSet presAssocID="{44D4E6C4-6D50-4AAD-88F7-1D49D822F1B6}" presName="spaceRect" presStyleCnt="0"/>
      <dgm:spPr/>
    </dgm:pt>
    <dgm:pt modelId="{3F903699-E232-45AE-BFF3-913CB65F7E85}" type="pres">
      <dgm:prSet presAssocID="{44D4E6C4-6D50-4AAD-88F7-1D49D822F1B6}" presName="textRect" presStyleLbl="revTx" presStyleIdx="1" presStyleCnt="3">
        <dgm:presLayoutVars>
          <dgm:chMax val="1"/>
          <dgm:chPref val="1"/>
        </dgm:presLayoutVars>
      </dgm:prSet>
      <dgm:spPr/>
    </dgm:pt>
    <dgm:pt modelId="{DA2A97B2-9ECC-4648-B929-EB7E37E6D34E}" type="pres">
      <dgm:prSet presAssocID="{EA064F19-D599-4BE2-B144-6D1B3A52B989}" presName="sibTrans" presStyleCnt="0"/>
      <dgm:spPr/>
    </dgm:pt>
    <dgm:pt modelId="{FE1A84B1-0AA2-4107-B673-1940827ED181}" type="pres">
      <dgm:prSet presAssocID="{D5DDCF2D-D4CB-4140-B858-4E3DB1E6F5B2}" presName="compNode" presStyleCnt="0"/>
      <dgm:spPr/>
    </dgm:pt>
    <dgm:pt modelId="{DDA8B967-3372-42CA-8631-0E0FC4FCC972}" type="pres">
      <dgm:prSet presAssocID="{D5DDCF2D-D4CB-4140-B858-4E3DB1E6F5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8C7FC70A-F6A2-485F-AB94-EF552F71307D}" type="pres">
      <dgm:prSet presAssocID="{D5DDCF2D-D4CB-4140-B858-4E3DB1E6F5B2}" presName="spaceRect" presStyleCnt="0"/>
      <dgm:spPr/>
    </dgm:pt>
    <dgm:pt modelId="{AF88EEA6-9AB9-4041-8763-8E4470787143}" type="pres">
      <dgm:prSet presAssocID="{D5DDCF2D-D4CB-4140-B858-4E3DB1E6F5B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27C5C2D-5F24-4C4E-B546-CD37083F12F3}" type="presOf" srcId="{E10BE57C-DCB2-4FEE-BFA2-1BC72CB214A0}" destId="{D79C246E-6FF5-431B-A547-5DCEFF483920}" srcOrd="0" destOrd="0" presId="urn:microsoft.com/office/officeart/2018/2/layout/IconLabelList"/>
    <dgm:cxn modelId="{D487822F-1B22-4C11-A005-22C16CCEEDE6}" srcId="{8307181E-5B7A-4730-8E19-2AC5738263A9}" destId="{D5DDCF2D-D4CB-4140-B858-4E3DB1E6F5B2}" srcOrd="2" destOrd="0" parTransId="{C69DB840-596A-4959-98B2-220D6FAC2FAE}" sibTransId="{9E26C112-6EA1-4F48-9D8D-9866DD06732F}"/>
    <dgm:cxn modelId="{EB42E796-0959-4CE4-865A-97E3FBCFA74A}" srcId="{8307181E-5B7A-4730-8E19-2AC5738263A9}" destId="{44D4E6C4-6D50-4AAD-88F7-1D49D822F1B6}" srcOrd="1" destOrd="0" parTransId="{5B6B3DC9-BFDE-41C2-9209-A5C73681A68E}" sibTransId="{EA064F19-D599-4BE2-B144-6D1B3A52B989}"/>
    <dgm:cxn modelId="{0F9D51A0-AF5C-4E22-8148-5FDF873A992D}" srcId="{8307181E-5B7A-4730-8E19-2AC5738263A9}" destId="{E10BE57C-DCB2-4FEE-BFA2-1BC72CB214A0}" srcOrd="0" destOrd="0" parTransId="{94256C01-2F48-4AE9-8B02-E2797FE88C65}" sibTransId="{AAFE91E4-AD64-49E5-810A-96FF3F3AB47D}"/>
    <dgm:cxn modelId="{6277A3D4-D70F-4852-AAEF-CCAE1EC8F69F}" type="presOf" srcId="{8307181E-5B7A-4730-8E19-2AC5738263A9}" destId="{206A30E9-A001-4CF0-8223-896BAFE34461}" srcOrd="0" destOrd="0" presId="urn:microsoft.com/office/officeart/2018/2/layout/IconLabelList"/>
    <dgm:cxn modelId="{AF06B9DF-85ED-412A-90D2-D1144D6B6F55}" type="presOf" srcId="{D5DDCF2D-D4CB-4140-B858-4E3DB1E6F5B2}" destId="{AF88EEA6-9AB9-4041-8763-8E4470787143}" srcOrd="0" destOrd="0" presId="urn:microsoft.com/office/officeart/2018/2/layout/IconLabelList"/>
    <dgm:cxn modelId="{0C711BF8-63B0-405F-ABD7-1EB02B099FD2}" type="presOf" srcId="{44D4E6C4-6D50-4AAD-88F7-1D49D822F1B6}" destId="{3F903699-E232-45AE-BFF3-913CB65F7E85}" srcOrd="0" destOrd="0" presId="urn:microsoft.com/office/officeart/2018/2/layout/IconLabelList"/>
    <dgm:cxn modelId="{526A82F5-DD4E-4CEB-9E17-606B5CD01A88}" type="presParOf" srcId="{206A30E9-A001-4CF0-8223-896BAFE34461}" destId="{608327EE-628F-456C-AB00-572F55340BE7}" srcOrd="0" destOrd="0" presId="urn:microsoft.com/office/officeart/2018/2/layout/IconLabelList"/>
    <dgm:cxn modelId="{9A828294-F14F-4DD4-9315-C52A379EA069}" type="presParOf" srcId="{608327EE-628F-456C-AB00-572F55340BE7}" destId="{7FB7B588-E483-4B50-9D99-F4F4FC204664}" srcOrd="0" destOrd="0" presId="urn:microsoft.com/office/officeart/2018/2/layout/IconLabelList"/>
    <dgm:cxn modelId="{7A75400D-905A-4347-A0AA-A418F9035C53}" type="presParOf" srcId="{608327EE-628F-456C-AB00-572F55340BE7}" destId="{97B041E5-9CFB-4122-BBCB-AAD544DF249F}" srcOrd="1" destOrd="0" presId="urn:microsoft.com/office/officeart/2018/2/layout/IconLabelList"/>
    <dgm:cxn modelId="{CF93D898-16CA-43B4-9BD0-CD2DE03223D3}" type="presParOf" srcId="{608327EE-628F-456C-AB00-572F55340BE7}" destId="{D79C246E-6FF5-431B-A547-5DCEFF483920}" srcOrd="2" destOrd="0" presId="urn:microsoft.com/office/officeart/2018/2/layout/IconLabelList"/>
    <dgm:cxn modelId="{83D07124-99AF-40C3-BBBD-2D32A96F52EF}" type="presParOf" srcId="{206A30E9-A001-4CF0-8223-896BAFE34461}" destId="{5AF493CD-2730-426A-867D-E26DE4054AA1}" srcOrd="1" destOrd="0" presId="urn:microsoft.com/office/officeart/2018/2/layout/IconLabelList"/>
    <dgm:cxn modelId="{A0FB1938-BCB6-4C75-9E23-57D915D44408}" type="presParOf" srcId="{206A30E9-A001-4CF0-8223-896BAFE34461}" destId="{2338ACB5-E451-4849-9506-0A5BDC411D4B}" srcOrd="2" destOrd="0" presId="urn:microsoft.com/office/officeart/2018/2/layout/IconLabelList"/>
    <dgm:cxn modelId="{A1429232-07B8-48B9-8264-656EA8C433ED}" type="presParOf" srcId="{2338ACB5-E451-4849-9506-0A5BDC411D4B}" destId="{61539117-FDF5-4854-85B9-F2B2AA42C514}" srcOrd="0" destOrd="0" presId="urn:microsoft.com/office/officeart/2018/2/layout/IconLabelList"/>
    <dgm:cxn modelId="{7077030B-5388-4082-B085-EEC05F0E9340}" type="presParOf" srcId="{2338ACB5-E451-4849-9506-0A5BDC411D4B}" destId="{4940FD17-1B8C-4F4D-A873-17022DC97E92}" srcOrd="1" destOrd="0" presId="urn:microsoft.com/office/officeart/2018/2/layout/IconLabelList"/>
    <dgm:cxn modelId="{FFA17C48-33CD-4AD8-AFF6-2913713E228B}" type="presParOf" srcId="{2338ACB5-E451-4849-9506-0A5BDC411D4B}" destId="{3F903699-E232-45AE-BFF3-913CB65F7E85}" srcOrd="2" destOrd="0" presId="urn:microsoft.com/office/officeart/2018/2/layout/IconLabelList"/>
    <dgm:cxn modelId="{DC8B42BA-A2D2-47F6-A54B-7D597ACC3A21}" type="presParOf" srcId="{206A30E9-A001-4CF0-8223-896BAFE34461}" destId="{DA2A97B2-9ECC-4648-B929-EB7E37E6D34E}" srcOrd="3" destOrd="0" presId="urn:microsoft.com/office/officeart/2018/2/layout/IconLabelList"/>
    <dgm:cxn modelId="{362CDEE4-EBE9-4820-8D05-AE1FE3130A8C}" type="presParOf" srcId="{206A30E9-A001-4CF0-8223-896BAFE34461}" destId="{FE1A84B1-0AA2-4107-B673-1940827ED181}" srcOrd="4" destOrd="0" presId="urn:microsoft.com/office/officeart/2018/2/layout/IconLabelList"/>
    <dgm:cxn modelId="{3736B01D-EB4D-46A9-AFDB-4F499E5A4174}" type="presParOf" srcId="{FE1A84B1-0AA2-4107-B673-1940827ED181}" destId="{DDA8B967-3372-42CA-8631-0E0FC4FCC972}" srcOrd="0" destOrd="0" presId="urn:microsoft.com/office/officeart/2018/2/layout/IconLabelList"/>
    <dgm:cxn modelId="{6DC70D03-E220-4DCE-85C7-5725AF54205C}" type="presParOf" srcId="{FE1A84B1-0AA2-4107-B673-1940827ED181}" destId="{8C7FC70A-F6A2-485F-AB94-EF552F71307D}" srcOrd="1" destOrd="0" presId="urn:microsoft.com/office/officeart/2018/2/layout/IconLabelList"/>
    <dgm:cxn modelId="{912D324C-25E9-449C-BA25-AA45429C89C0}" type="presParOf" srcId="{FE1A84B1-0AA2-4107-B673-1940827ED181}" destId="{AF88EEA6-9AB9-4041-8763-8E447078714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F023DD-AF81-4B88-804D-C89CCF367B1D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9B8708E-CD9C-46E3-8971-7B7EA9771DB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Studying at level 7 and the required skills for academic writing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A961B-28F4-479E-AB0C-0A5BEBC2B43D}" type="parTrans" cxnId="{9780A8EC-8616-4493-9CA5-4AEE5A6A3AE5}">
      <dgm:prSet/>
      <dgm:spPr/>
      <dgm:t>
        <a:bodyPr/>
        <a:lstStyle/>
        <a:p>
          <a:endParaRPr lang="en-US"/>
        </a:p>
      </dgm:t>
    </dgm:pt>
    <dgm:pt modelId="{AF1A7934-B80A-49C7-9EFF-F01E449F512F}" type="sibTrans" cxnId="{9780A8EC-8616-4493-9CA5-4AEE5A6A3AE5}">
      <dgm:prSet/>
      <dgm:spPr/>
      <dgm:t>
        <a:bodyPr/>
        <a:lstStyle/>
        <a:p>
          <a:endParaRPr lang="en-US"/>
        </a:p>
      </dgm:t>
    </dgm:pt>
    <dgm:pt modelId="{04C662D4-5B12-45CE-BF76-907E7A30838E}">
      <dgm:prSet custT="1"/>
      <dgm:spPr>
        <a:solidFill>
          <a:srgbClr val="7030A0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Demystifying the role of an ACP, both in training and on qualification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8ABB2-7939-421B-AC69-81E1C6B3C76F}" type="parTrans" cxnId="{ED520C93-D481-426B-AB79-12E357E0AEFA}">
      <dgm:prSet/>
      <dgm:spPr/>
      <dgm:t>
        <a:bodyPr/>
        <a:lstStyle/>
        <a:p>
          <a:endParaRPr lang="en-US"/>
        </a:p>
      </dgm:t>
    </dgm:pt>
    <dgm:pt modelId="{7E370B53-5F3F-41BD-9F0E-2C7808C059D0}" type="sibTrans" cxnId="{ED520C93-D481-426B-AB79-12E357E0AEFA}">
      <dgm:prSet/>
      <dgm:spPr/>
      <dgm:t>
        <a:bodyPr/>
        <a:lstStyle/>
        <a:p>
          <a:endParaRPr lang="en-US"/>
        </a:p>
      </dgm:t>
    </dgm:pt>
    <dgm:pt modelId="{45EC5373-3952-4BA8-9BB1-65A448310BB0}">
      <dgm:prSet custT="1"/>
      <dgm:spPr>
        <a:solidFill>
          <a:srgbClr val="FF0000"/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Understanding and developing knowledge of anatomy and physiology that is relevant for ACP studies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D70F6-C399-4A4B-B2E7-C35DCF8741CD}" type="parTrans" cxnId="{ACDB16A0-E094-4C34-9DC6-B1A5DDAF346B}">
      <dgm:prSet/>
      <dgm:spPr/>
      <dgm:t>
        <a:bodyPr/>
        <a:lstStyle/>
        <a:p>
          <a:endParaRPr lang="en-US"/>
        </a:p>
      </dgm:t>
    </dgm:pt>
    <dgm:pt modelId="{CD53640D-38DA-4CC7-B505-89DF6D7784D0}" type="sibTrans" cxnId="{ACDB16A0-E094-4C34-9DC6-B1A5DDAF346B}">
      <dgm:prSet/>
      <dgm:spPr/>
      <dgm:t>
        <a:bodyPr/>
        <a:lstStyle/>
        <a:p>
          <a:endParaRPr lang="en-US"/>
        </a:p>
      </dgm:t>
    </dgm:pt>
    <dgm:pt modelId="{D466D726-EF05-476C-B542-68CB0937EEC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Preparatory tool kits and e-resources that are useful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476205-9A97-493B-A8CE-377061C1D14C}" type="parTrans" cxnId="{8260EA4C-1D4E-44DB-83CD-C6B9B87D9FED}">
      <dgm:prSet/>
      <dgm:spPr/>
      <dgm:t>
        <a:bodyPr/>
        <a:lstStyle/>
        <a:p>
          <a:endParaRPr lang="en-US"/>
        </a:p>
      </dgm:t>
    </dgm:pt>
    <dgm:pt modelId="{FA41AA3D-1F0C-4260-9C17-45BECE4B173C}" type="sibTrans" cxnId="{8260EA4C-1D4E-44DB-83CD-C6B9B87D9FED}">
      <dgm:prSet/>
      <dgm:spPr/>
      <dgm:t>
        <a:bodyPr/>
        <a:lstStyle/>
        <a:p>
          <a:endParaRPr lang="en-US"/>
        </a:p>
      </dgm:t>
    </dgm:pt>
    <dgm:pt modelId="{538DC8FD-E9F3-4386-8A02-BA0CC7F7A3E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Preparing as a trainee and supporting your organisation to be an ACP trainer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3A378-47B5-4A30-80DD-45DB68EF5511}" type="parTrans" cxnId="{EB86485A-44FA-4630-BCC8-3274A9205E63}">
      <dgm:prSet/>
      <dgm:spPr/>
      <dgm:t>
        <a:bodyPr/>
        <a:lstStyle/>
        <a:p>
          <a:endParaRPr lang="en-US"/>
        </a:p>
      </dgm:t>
    </dgm:pt>
    <dgm:pt modelId="{2875E33F-CB4D-479F-8CEB-5CDC8F56DDE2}" type="sibTrans" cxnId="{EB86485A-44FA-4630-BCC8-3274A9205E63}">
      <dgm:prSet/>
      <dgm:spPr/>
      <dgm:t>
        <a:bodyPr/>
        <a:lstStyle/>
        <a:p>
          <a:endParaRPr lang="en-US"/>
        </a:p>
      </dgm:t>
    </dgm:pt>
    <dgm:pt modelId="{471E3253-285A-4196-AD81-D4C8CC93E493}">
      <dgm:prSet custT="1"/>
      <dgm:spPr/>
      <dgm:t>
        <a:bodyPr/>
        <a:lstStyle/>
        <a:p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The role of the e-portfolio 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5E0B0-A16F-4590-ADD4-2BE4CC6B3A12}" type="parTrans" cxnId="{73500AA6-BB81-434B-8FDD-3C5F53135FCE}">
      <dgm:prSet/>
      <dgm:spPr/>
      <dgm:t>
        <a:bodyPr/>
        <a:lstStyle/>
        <a:p>
          <a:endParaRPr lang="en-US"/>
        </a:p>
      </dgm:t>
    </dgm:pt>
    <dgm:pt modelId="{2E87691C-D61A-4BB6-9A51-FB05EEE718EB}" type="sibTrans" cxnId="{73500AA6-BB81-434B-8FDD-3C5F53135FCE}">
      <dgm:prSet/>
      <dgm:spPr/>
      <dgm:t>
        <a:bodyPr/>
        <a:lstStyle/>
        <a:p>
          <a:endParaRPr lang="en-US"/>
        </a:p>
      </dgm:t>
    </dgm:pt>
    <dgm:pt modelId="{A6020C09-F33C-4402-A38E-B1D5107039A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The opportunity to meet other prospective students and gain top-tips from current students from across the region.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2D8BB-DD10-4B47-94FE-D99C48AD1B92}" type="parTrans" cxnId="{276C5562-8D1E-44E1-B0FE-596AABD93B17}">
      <dgm:prSet/>
      <dgm:spPr/>
      <dgm:t>
        <a:bodyPr/>
        <a:lstStyle/>
        <a:p>
          <a:endParaRPr lang="en-US"/>
        </a:p>
      </dgm:t>
    </dgm:pt>
    <dgm:pt modelId="{FB867717-7D4B-4EAE-806F-16696D75F5D3}" type="sibTrans" cxnId="{276C5562-8D1E-44E1-B0FE-596AABD93B17}">
      <dgm:prSet/>
      <dgm:spPr/>
      <dgm:t>
        <a:bodyPr/>
        <a:lstStyle/>
        <a:p>
          <a:endParaRPr lang="en-US"/>
        </a:p>
      </dgm:t>
    </dgm:pt>
    <dgm:pt modelId="{91FB5B4D-2FED-4A4E-B429-E0EF07B596E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The opportunity to access and complete the national trainee ACP workbook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30F49-F564-4C5C-96F1-9B3BEAC52E8B}" type="parTrans" cxnId="{3089C7DD-8E26-4FE1-9D87-B88F1EE39955}">
      <dgm:prSet/>
      <dgm:spPr/>
      <dgm:t>
        <a:bodyPr/>
        <a:lstStyle/>
        <a:p>
          <a:endParaRPr lang="en-US"/>
        </a:p>
      </dgm:t>
    </dgm:pt>
    <dgm:pt modelId="{FC46CF3E-48A6-4506-9A12-13BC8C16889E}" type="sibTrans" cxnId="{3089C7DD-8E26-4FE1-9D87-B88F1EE39955}">
      <dgm:prSet/>
      <dgm:spPr/>
      <dgm:t>
        <a:bodyPr/>
        <a:lstStyle/>
        <a:p>
          <a:endParaRPr lang="en-US"/>
        </a:p>
      </dgm:t>
    </dgm:pt>
    <dgm:pt modelId="{3EABEAFB-7F83-4AC1-8C32-4E9B31C8773B}" type="pres">
      <dgm:prSet presAssocID="{69F023DD-AF81-4B88-804D-C89CCF367B1D}" presName="diagram" presStyleCnt="0">
        <dgm:presLayoutVars>
          <dgm:dir/>
          <dgm:resizeHandles val="exact"/>
        </dgm:presLayoutVars>
      </dgm:prSet>
      <dgm:spPr/>
    </dgm:pt>
    <dgm:pt modelId="{3A46E31B-65C9-4D23-9586-D90B3D6C7512}" type="pres">
      <dgm:prSet presAssocID="{29B8708E-CD9C-46E3-8971-7B7EA9771DBC}" presName="node" presStyleLbl="node1" presStyleIdx="0" presStyleCnt="8" custLinFactNeighborX="-126" custLinFactNeighborY="-843">
        <dgm:presLayoutVars>
          <dgm:bulletEnabled val="1"/>
        </dgm:presLayoutVars>
      </dgm:prSet>
      <dgm:spPr/>
    </dgm:pt>
    <dgm:pt modelId="{46DF029E-A2AB-47B1-B491-025C1BFE3C5C}" type="pres">
      <dgm:prSet presAssocID="{AF1A7934-B80A-49C7-9EFF-F01E449F512F}" presName="sibTrans" presStyleCnt="0"/>
      <dgm:spPr/>
    </dgm:pt>
    <dgm:pt modelId="{8E23B049-0CDB-46A7-9E05-E42E6FC190A2}" type="pres">
      <dgm:prSet presAssocID="{04C662D4-5B12-45CE-BF76-907E7A30838E}" presName="node" presStyleLbl="node1" presStyleIdx="1" presStyleCnt="8" custLinFactNeighborX="-126" custLinFactNeighborY="-843">
        <dgm:presLayoutVars>
          <dgm:bulletEnabled val="1"/>
        </dgm:presLayoutVars>
      </dgm:prSet>
      <dgm:spPr/>
    </dgm:pt>
    <dgm:pt modelId="{B73690BC-57B4-4F93-84BF-DADB2B2DF545}" type="pres">
      <dgm:prSet presAssocID="{7E370B53-5F3F-41BD-9F0E-2C7808C059D0}" presName="sibTrans" presStyleCnt="0"/>
      <dgm:spPr/>
    </dgm:pt>
    <dgm:pt modelId="{DA3405F1-0C0B-48E1-9578-AA6B1C165AD5}" type="pres">
      <dgm:prSet presAssocID="{45EC5373-3952-4BA8-9BB1-65A448310BB0}" presName="node" presStyleLbl="node1" presStyleIdx="2" presStyleCnt="8" custLinFactNeighborX="-126" custLinFactNeighborY="-843">
        <dgm:presLayoutVars>
          <dgm:bulletEnabled val="1"/>
        </dgm:presLayoutVars>
      </dgm:prSet>
      <dgm:spPr/>
    </dgm:pt>
    <dgm:pt modelId="{5522841A-ED96-4FA4-BC00-10625849B655}" type="pres">
      <dgm:prSet presAssocID="{CD53640D-38DA-4CC7-B505-89DF6D7784D0}" presName="sibTrans" presStyleCnt="0"/>
      <dgm:spPr/>
    </dgm:pt>
    <dgm:pt modelId="{9D9E0AC8-C437-4F3C-B714-7FC7016208F5}" type="pres">
      <dgm:prSet presAssocID="{D466D726-EF05-476C-B542-68CB0937EECB}" presName="node" presStyleLbl="node1" presStyleIdx="3" presStyleCnt="8">
        <dgm:presLayoutVars>
          <dgm:bulletEnabled val="1"/>
        </dgm:presLayoutVars>
      </dgm:prSet>
      <dgm:spPr/>
    </dgm:pt>
    <dgm:pt modelId="{EB98DBE4-E5D7-441F-AEA1-766110318330}" type="pres">
      <dgm:prSet presAssocID="{FA41AA3D-1F0C-4260-9C17-45BECE4B173C}" presName="sibTrans" presStyleCnt="0"/>
      <dgm:spPr/>
    </dgm:pt>
    <dgm:pt modelId="{44DBDA8B-DB7F-4B97-AA53-08832344954B}" type="pres">
      <dgm:prSet presAssocID="{538DC8FD-E9F3-4386-8A02-BA0CC7F7A3E1}" presName="node" presStyleLbl="node1" presStyleIdx="4" presStyleCnt="8" custLinFactNeighborX="-126" custLinFactNeighborY="-843">
        <dgm:presLayoutVars>
          <dgm:bulletEnabled val="1"/>
        </dgm:presLayoutVars>
      </dgm:prSet>
      <dgm:spPr/>
    </dgm:pt>
    <dgm:pt modelId="{92AC6B77-975D-4F7C-B6E3-1FB1448B4940}" type="pres">
      <dgm:prSet presAssocID="{2875E33F-CB4D-479F-8CEB-5CDC8F56DDE2}" presName="sibTrans" presStyleCnt="0"/>
      <dgm:spPr/>
    </dgm:pt>
    <dgm:pt modelId="{F7F5955F-085F-42A5-A58E-70BA4F9FCEE4}" type="pres">
      <dgm:prSet presAssocID="{471E3253-285A-4196-AD81-D4C8CC93E493}" presName="node" presStyleLbl="node1" presStyleIdx="5" presStyleCnt="8" custLinFactNeighborX="-126" custLinFactNeighborY="-843">
        <dgm:presLayoutVars>
          <dgm:bulletEnabled val="1"/>
        </dgm:presLayoutVars>
      </dgm:prSet>
      <dgm:spPr/>
    </dgm:pt>
    <dgm:pt modelId="{EE8639B9-4303-4025-8FEB-7DB8B9F5F6A0}" type="pres">
      <dgm:prSet presAssocID="{2E87691C-D61A-4BB6-9A51-FB05EEE718EB}" presName="sibTrans" presStyleCnt="0"/>
      <dgm:spPr/>
    </dgm:pt>
    <dgm:pt modelId="{5F181E2A-0719-4C43-976D-9E3177AE7460}" type="pres">
      <dgm:prSet presAssocID="{A6020C09-F33C-4402-A38E-B1D5107039AD}" presName="node" presStyleLbl="node1" presStyleIdx="6" presStyleCnt="8" custLinFactNeighborX="-126" custLinFactNeighborY="-843">
        <dgm:presLayoutVars>
          <dgm:bulletEnabled val="1"/>
        </dgm:presLayoutVars>
      </dgm:prSet>
      <dgm:spPr/>
    </dgm:pt>
    <dgm:pt modelId="{BE2DEEC9-D577-4C6E-B8EA-0AB7897D96CB}" type="pres">
      <dgm:prSet presAssocID="{FB867717-7D4B-4EAE-806F-16696D75F5D3}" presName="sibTrans" presStyleCnt="0"/>
      <dgm:spPr/>
    </dgm:pt>
    <dgm:pt modelId="{F007B039-2BBA-4E82-8F27-A9CFE2954025}" type="pres">
      <dgm:prSet presAssocID="{91FB5B4D-2FED-4A4E-B429-E0EF07B596EC}" presName="node" presStyleLbl="node1" presStyleIdx="7" presStyleCnt="8">
        <dgm:presLayoutVars>
          <dgm:bulletEnabled val="1"/>
        </dgm:presLayoutVars>
      </dgm:prSet>
      <dgm:spPr/>
    </dgm:pt>
  </dgm:ptLst>
  <dgm:cxnLst>
    <dgm:cxn modelId="{76203D04-E1C2-4C68-984B-379BFBD77C8C}" type="presOf" srcId="{04C662D4-5B12-45CE-BF76-907E7A30838E}" destId="{8E23B049-0CDB-46A7-9E05-E42E6FC190A2}" srcOrd="0" destOrd="0" presId="urn:microsoft.com/office/officeart/2005/8/layout/default"/>
    <dgm:cxn modelId="{8C33401D-88BA-42E2-8E26-2278FC414168}" type="presOf" srcId="{A6020C09-F33C-4402-A38E-B1D5107039AD}" destId="{5F181E2A-0719-4C43-976D-9E3177AE7460}" srcOrd="0" destOrd="0" presId="urn:microsoft.com/office/officeart/2005/8/layout/default"/>
    <dgm:cxn modelId="{AA248F28-A9C1-4265-B6FB-4966C07845B7}" type="presOf" srcId="{471E3253-285A-4196-AD81-D4C8CC93E493}" destId="{F7F5955F-085F-42A5-A58E-70BA4F9FCEE4}" srcOrd="0" destOrd="0" presId="urn:microsoft.com/office/officeart/2005/8/layout/default"/>
    <dgm:cxn modelId="{276C5562-8D1E-44E1-B0FE-596AABD93B17}" srcId="{69F023DD-AF81-4B88-804D-C89CCF367B1D}" destId="{A6020C09-F33C-4402-A38E-B1D5107039AD}" srcOrd="6" destOrd="0" parTransId="{0862D8BB-DD10-4B47-94FE-D99C48AD1B92}" sibTransId="{FB867717-7D4B-4EAE-806F-16696D75F5D3}"/>
    <dgm:cxn modelId="{8260EA4C-1D4E-44DB-83CD-C6B9B87D9FED}" srcId="{69F023DD-AF81-4B88-804D-C89CCF367B1D}" destId="{D466D726-EF05-476C-B542-68CB0937EECB}" srcOrd="3" destOrd="0" parTransId="{4E476205-9A97-493B-A8CE-377061C1D14C}" sibTransId="{FA41AA3D-1F0C-4260-9C17-45BECE4B173C}"/>
    <dgm:cxn modelId="{CF17CB4F-C3B2-4453-989B-B4FCD2F76CC3}" type="presOf" srcId="{91FB5B4D-2FED-4A4E-B429-E0EF07B596EC}" destId="{F007B039-2BBA-4E82-8F27-A9CFE2954025}" srcOrd="0" destOrd="0" presId="urn:microsoft.com/office/officeart/2005/8/layout/default"/>
    <dgm:cxn modelId="{B6AA5772-C1E3-4448-997C-7C7B431F7CDE}" type="presOf" srcId="{45EC5373-3952-4BA8-9BB1-65A448310BB0}" destId="{DA3405F1-0C0B-48E1-9578-AA6B1C165AD5}" srcOrd="0" destOrd="0" presId="urn:microsoft.com/office/officeart/2005/8/layout/default"/>
    <dgm:cxn modelId="{EB86485A-44FA-4630-BCC8-3274A9205E63}" srcId="{69F023DD-AF81-4B88-804D-C89CCF367B1D}" destId="{538DC8FD-E9F3-4386-8A02-BA0CC7F7A3E1}" srcOrd="4" destOrd="0" parTransId="{29B3A378-47B5-4A30-80DD-45DB68EF5511}" sibTransId="{2875E33F-CB4D-479F-8CEB-5CDC8F56DDE2}"/>
    <dgm:cxn modelId="{6C040B81-5C94-453B-81AA-9AEFE6F922EB}" type="presOf" srcId="{538DC8FD-E9F3-4386-8A02-BA0CC7F7A3E1}" destId="{44DBDA8B-DB7F-4B97-AA53-08832344954B}" srcOrd="0" destOrd="0" presId="urn:microsoft.com/office/officeart/2005/8/layout/default"/>
    <dgm:cxn modelId="{6E093383-F1AC-4732-9D4D-4F06443E1AEA}" type="presOf" srcId="{D466D726-EF05-476C-B542-68CB0937EECB}" destId="{9D9E0AC8-C437-4F3C-B714-7FC7016208F5}" srcOrd="0" destOrd="0" presId="urn:microsoft.com/office/officeart/2005/8/layout/default"/>
    <dgm:cxn modelId="{21472185-018C-46A8-9221-4939276C6277}" type="presOf" srcId="{29B8708E-CD9C-46E3-8971-7B7EA9771DBC}" destId="{3A46E31B-65C9-4D23-9586-D90B3D6C7512}" srcOrd="0" destOrd="0" presId="urn:microsoft.com/office/officeart/2005/8/layout/default"/>
    <dgm:cxn modelId="{ED520C93-D481-426B-AB79-12E357E0AEFA}" srcId="{69F023DD-AF81-4B88-804D-C89CCF367B1D}" destId="{04C662D4-5B12-45CE-BF76-907E7A30838E}" srcOrd="1" destOrd="0" parTransId="{0E68ABB2-7939-421B-AC69-81E1C6B3C76F}" sibTransId="{7E370B53-5F3F-41BD-9F0E-2C7808C059D0}"/>
    <dgm:cxn modelId="{ACDB16A0-E094-4C34-9DC6-B1A5DDAF346B}" srcId="{69F023DD-AF81-4B88-804D-C89CCF367B1D}" destId="{45EC5373-3952-4BA8-9BB1-65A448310BB0}" srcOrd="2" destOrd="0" parTransId="{5D1D70F6-C399-4A4B-B2E7-C35DCF8741CD}" sibTransId="{CD53640D-38DA-4CC7-B505-89DF6D7784D0}"/>
    <dgm:cxn modelId="{73500AA6-BB81-434B-8FDD-3C5F53135FCE}" srcId="{69F023DD-AF81-4B88-804D-C89CCF367B1D}" destId="{471E3253-285A-4196-AD81-D4C8CC93E493}" srcOrd="5" destOrd="0" parTransId="{AC15E0B0-A16F-4590-ADD4-2BE4CC6B3A12}" sibTransId="{2E87691C-D61A-4BB6-9A51-FB05EEE718EB}"/>
    <dgm:cxn modelId="{C8CEFADC-E408-4F4E-B68C-1590F0039E33}" type="presOf" srcId="{69F023DD-AF81-4B88-804D-C89CCF367B1D}" destId="{3EABEAFB-7F83-4AC1-8C32-4E9B31C8773B}" srcOrd="0" destOrd="0" presId="urn:microsoft.com/office/officeart/2005/8/layout/default"/>
    <dgm:cxn modelId="{3089C7DD-8E26-4FE1-9D87-B88F1EE39955}" srcId="{69F023DD-AF81-4B88-804D-C89CCF367B1D}" destId="{91FB5B4D-2FED-4A4E-B429-E0EF07B596EC}" srcOrd="7" destOrd="0" parTransId="{0C130F49-F564-4C5C-96F1-9B3BEAC52E8B}" sibTransId="{FC46CF3E-48A6-4506-9A12-13BC8C16889E}"/>
    <dgm:cxn modelId="{9780A8EC-8616-4493-9CA5-4AEE5A6A3AE5}" srcId="{69F023DD-AF81-4B88-804D-C89CCF367B1D}" destId="{29B8708E-CD9C-46E3-8971-7B7EA9771DBC}" srcOrd="0" destOrd="0" parTransId="{C07A961B-28F4-479E-AB0C-0A5BEBC2B43D}" sibTransId="{AF1A7934-B80A-49C7-9EFF-F01E449F512F}"/>
    <dgm:cxn modelId="{2F182616-34E1-4813-B950-A261E7846C0B}" type="presParOf" srcId="{3EABEAFB-7F83-4AC1-8C32-4E9B31C8773B}" destId="{3A46E31B-65C9-4D23-9586-D90B3D6C7512}" srcOrd="0" destOrd="0" presId="urn:microsoft.com/office/officeart/2005/8/layout/default"/>
    <dgm:cxn modelId="{D052C57B-3E89-49B8-8044-9C8373094D01}" type="presParOf" srcId="{3EABEAFB-7F83-4AC1-8C32-4E9B31C8773B}" destId="{46DF029E-A2AB-47B1-B491-025C1BFE3C5C}" srcOrd="1" destOrd="0" presId="urn:microsoft.com/office/officeart/2005/8/layout/default"/>
    <dgm:cxn modelId="{F5D1A3EC-6A28-4434-A6E2-A8690C42D72E}" type="presParOf" srcId="{3EABEAFB-7F83-4AC1-8C32-4E9B31C8773B}" destId="{8E23B049-0CDB-46A7-9E05-E42E6FC190A2}" srcOrd="2" destOrd="0" presId="urn:microsoft.com/office/officeart/2005/8/layout/default"/>
    <dgm:cxn modelId="{B02B21C3-CAC7-4F9E-9D65-D57D440AA8AE}" type="presParOf" srcId="{3EABEAFB-7F83-4AC1-8C32-4E9B31C8773B}" destId="{B73690BC-57B4-4F93-84BF-DADB2B2DF545}" srcOrd="3" destOrd="0" presId="urn:microsoft.com/office/officeart/2005/8/layout/default"/>
    <dgm:cxn modelId="{CCF33E70-4232-45FC-9299-F1FEE9E3E0BB}" type="presParOf" srcId="{3EABEAFB-7F83-4AC1-8C32-4E9B31C8773B}" destId="{DA3405F1-0C0B-48E1-9578-AA6B1C165AD5}" srcOrd="4" destOrd="0" presId="urn:microsoft.com/office/officeart/2005/8/layout/default"/>
    <dgm:cxn modelId="{7014C9C8-BDDC-41CE-9EE9-A7A296796589}" type="presParOf" srcId="{3EABEAFB-7F83-4AC1-8C32-4E9B31C8773B}" destId="{5522841A-ED96-4FA4-BC00-10625849B655}" srcOrd="5" destOrd="0" presId="urn:microsoft.com/office/officeart/2005/8/layout/default"/>
    <dgm:cxn modelId="{484B6E09-F197-4437-BED8-413CFF89A9E6}" type="presParOf" srcId="{3EABEAFB-7F83-4AC1-8C32-4E9B31C8773B}" destId="{9D9E0AC8-C437-4F3C-B714-7FC7016208F5}" srcOrd="6" destOrd="0" presId="urn:microsoft.com/office/officeart/2005/8/layout/default"/>
    <dgm:cxn modelId="{A2C8C333-4BA6-4E01-8DA2-47C61BB7B98F}" type="presParOf" srcId="{3EABEAFB-7F83-4AC1-8C32-4E9B31C8773B}" destId="{EB98DBE4-E5D7-441F-AEA1-766110318330}" srcOrd="7" destOrd="0" presId="urn:microsoft.com/office/officeart/2005/8/layout/default"/>
    <dgm:cxn modelId="{E00CDC9E-7510-4CD5-B82E-18E2EF5AEEC7}" type="presParOf" srcId="{3EABEAFB-7F83-4AC1-8C32-4E9B31C8773B}" destId="{44DBDA8B-DB7F-4B97-AA53-08832344954B}" srcOrd="8" destOrd="0" presId="urn:microsoft.com/office/officeart/2005/8/layout/default"/>
    <dgm:cxn modelId="{01FC54ED-A972-409E-A057-3461A391229A}" type="presParOf" srcId="{3EABEAFB-7F83-4AC1-8C32-4E9B31C8773B}" destId="{92AC6B77-975D-4F7C-B6E3-1FB1448B4940}" srcOrd="9" destOrd="0" presId="urn:microsoft.com/office/officeart/2005/8/layout/default"/>
    <dgm:cxn modelId="{DA9C8DED-C34D-4CE5-B2C1-7E1F95CA69A3}" type="presParOf" srcId="{3EABEAFB-7F83-4AC1-8C32-4E9B31C8773B}" destId="{F7F5955F-085F-42A5-A58E-70BA4F9FCEE4}" srcOrd="10" destOrd="0" presId="urn:microsoft.com/office/officeart/2005/8/layout/default"/>
    <dgm:cxn modelId="{B2F2E1F0-3FCC-4174-ADF7-656240DAFC87}" type="presParOf" srcId="{3EABEAFB-7F83-4AC1-8C32-4E9B31C8773B}" destId="{EE8639B9-4303-4025-8FEB-7DB8B9F5F6A0}" srcOrd="11" destOrd="0" presId="urn:microsoft.com/office/officeart/2005/8/layout/default"/>
    <dgm:cxn modelId="{AFD38F3D-4C47-4086-9F09-BB180B184BF0}" type="presParOf" srcId="{3EABEAFB-7F83-4AC1-8C32-4E9B31C8773B}" destId="{5F181E2A-0719-4C43-976D-9E3177AE7460}" srcOrd="12" destOrd="0" presId="urn:microsoft.com/office/officeart/2005/8/layout/default"/>
    <dgm:cxn modelId="{4DB3B9D6-2F9D-4507-9BD5-BBBBE9FDAAD6}" type="presParOf" srcId="{3EABEAFB-7F83-4AC1-8C32-4E9B31C8773B}" destId="{BE2DEEC9-D577-4C6E-B8EA-0AB7897D96CB}" srcOrd="13" destOrd="0" presId="urn:microsoft.com/office/officeart/2005/8/layout/default"/>
    <dgm:cxn modelId="{D6D55042-4DFF-46A7-B6E6-44D4C9E517F1}" type="presParOf" srcId="{3EABEAFB-7F83-4AC1-8C32-4E9B31C8773B}" destId="{F007B039-2BBA-4E82-8F27-A9CFE295402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35B474-5916-42EB-A8A6-59CFB792426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01C84-7DDD-4BC7-A980-220E7430A8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- 100 attendees(day 1) 65 (day2) from a diverse regional spread 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BB871-D81F-4270-A513-E52A3305E64A}" type="parTrans" cxnId="{11184783-7E62-4350-B823-AE9D6CD116FF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D5213-04E1-40C0-A119-4E90AF2510C2}" type="sibTrans" cxnId="{11184783-7E62-4350-B823-AE9D6CD116F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CB46B-1AC2-4F6F-A186-A62565FDC2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Acceptance on a variety of HEI programmes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96E3F-0E5C-4D98-939D-EB48D5906F57}" type="parTrans" cxnId="{87873C70-2699-4E95-B09D-4E4E18BAF86C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B80CF-9E51-4C2B-9C40-0A5AE7F8C411}" type="sibTrans" cxnId="{87873C70-2699-4E95-B09D-4E4E18BAF86C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734156-E73D-43D6-87BD-7F46527A58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Diverse Professional backgrounds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99F8F-3089-451B-81AD-508C9E7BB222}" type="parTrans" cxnId="{5EB82CFA-5710-46D1-BFFE-3EC12720CC99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905DB-4736-4E7D-BCB0-DDC1BBA585F2}" type="sibTrans" cxnId="{5EB82CFA-5710-46D1-BFFE-3EC12720CC99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D8377-0336-43F9-AA53-04743F2ED6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Arial" panose="020B0604020202020204" pitchFamily="34" charset="0"/>
              <a:cs typeface="Arial" panose="020B0604020202020204" pitchFamily="34" charset="0"/>
            </a:rPr>
            <a:t>MSc ACP programmes- apprenticeship &amp; non- apprenticeship</a:t>
          </a:r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1CD9A-EC67-4C75-A0F6-EDDB60F295D9}" type="parTrans" cxnId="{E919A00A-60E7-4C2B-A234-BFEBED2E548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57A07-8505-4F6C-9323-705936D1AF64}" type="sibTrans" cxnId="{E919A00A-60E7-4C2B-A234-BFEBED2E5486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DF5AD6-3ECF-46F9-B4BD-193FCF0548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Representation from HEE, ,Reginal faculties, HEI’s lecturers, ACP and current trainee ACPs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CE154-3A9E-499A-A092-F11F0B052B22}" type="parTrans" cxnId="{E9DCC54C-CCB1-4DD0-91E3-E35B993A9D3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BE5AF-D0D8-48A2-80D2-1000C1E4BDFB}" type="sibTrans" cxnId="{E9DCC54C-CCB1-4DD0-91E3-E35B993A9D3E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B12DF-22D2-43B5-9E5F-3AC77AE55A75}" type="pres">
      <dgm:prSet presAssocID="{2035B474-5916-42EB-A8A6-59CFB7924266}" presName="root" presStyleCnt="0">
        <dgm:presLayoutVars>
          <dgm:dir/>
          <dgm:resizeHandles val="exact"/>
        </dgm:presLayoutVars>
      </dgm:prSet>
      <dgm:spPr/>
    </dgm:pt>
    <dgm:pt modelId="{50903A7E-AEA3-49B8-AE3E-CCFAA123D727}" type="pres">
      <dgm:prSet presAssocID="{2035B474-5916-42EB-A8A6-59CFB7924266}" presName="container" presStyleCnt="0">
        <dgm:presLayoutVars>
          <dgm:dir/>
          <dgm:resizeHandles val="exact"/>
        </dgm:presLayoutVars>
      </dgm:prSet>
      <dgm:spPr/>
    </dgm:pt>
    <dgm:pt modelId="{E0749418-B163-48B2-9EE5-F2824DB25673}" type="pres">
      <dgm:prSet presAssocID="{CBC01C84-7DDD-4BC7-A980-220E7430A8AB}" presName="compNode" presStyleCnt="0"/>
      <dgm:spPr/>
    </dgm:pt>
    <dgm:pt modelId="{DCDF4317-C6BF-488F-9D40-DE5FCD024D20}" type="pres">
      <dgm:prSet presAssocID="{CBC01C84-7DDD-4BC7-A980-220E7430A8AB}" presName="iconBgRect" presStyleLbl="bgShp" presStyleIdx="0" presStyleCnt="5"/>
      <dgm:spPr/>
    </dgm:pt>
    <dgm:pt modelId="{1DDD68F4-8F07-4E29-AC13-707575862656}" type="pres">
      <dgm:prSet presAssocID="{CBC01C84-7DDD-4BC7-A980-220E7430A8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07E9392F-2B91-4546-90BC-9B6BE02CC727}" type="pres">
      <dgm:prSet presAssocID="{CBC01C84-7DDD-4BC7-A980-220E7430A8AB}" presName="spaceRect" presStyleCnt="0"/>
      <dgm:spPr/>
    </dgm:pt>
    <dgm:pt modelId="{DE9C9143-DB9E-44A9-AD6E-18835028A004}" type="pres">
      <dgm:prSet presAssocID="{CBC01C84-7DDD-4BC7-A980-220E7430A8AB}" presName="textRect" presStyleLbl="revTx" presStyleIdx="0" presStyleCnt="5">
        <dgm:presLayoutVars>
          <dgm:chMax val="1"/>
          <dgm:chPref val="1"/>
        </dgm:presLayoutVars>
      </dgm:prSet>
      <dgm:spPr/>
    </dgm:pt>
    <dgm:pt modelId="{B88A47EF-0C4E-4CD5-B662-41E653F087B4}" type="pres">
      <dgm:prSet presAssocID="{063D5213-04E1-40C0-A119-4E90AF2510C2}" presName="sibTrans" presStyleLbl="sibTrans2D1" presStyleIdx="0" presStyleCnt="0"/>
      <dgm:spPr/>
    </dgm:pt>
    <dgm:pt modelId="{433DE5A6-6DE8-4689-AB2F-4B3318DC1792}" type="pres">
      <dgm:prSet presAssocID="{34ECB46B-1AC2-4F6F-A186-A62565FDC2F1}" presName="compNode" presStyleCnt="0"/>
      <dgm:spPr/>
    </dgm:pt>
    <dgm:pt modelId="{CEFBC15F-430B-4A7F-9142-A28018CE9326}" type="pres">
      <dgm:prSet presAssocID="{34ECB46B-1AC2-4F6F-A186-A62565FDC2F1}" presName="iconBgRect" presStyleLbl="bgShp" presStyleIdx="1" presStyleCnt="5"/>
      <dgm:spPr/>
    </dgm:pt>
    <dgm:pt modelId="{B6105613-5851-41B1-9584-D5C9457453A4}" type="pres">
      <dgm:prSet presAssocID="{34ECB46B-1AC2-4F6F-A186-A62565FDC2F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91331F2-4D7B-4383-868B-770B920DC6DA}" type="pres">
      <dgm:prSet presAssocID="{34ECB46B-1AC2-4F6F-A186-A62565FDC2F1}" presName="spaceRect" presStyleCnt="0"/>
      <dgm:spPr/>
    </dgm:pt>
    <dgm:pt modelId="{454FB94D-F2F0-4B55-BCA3-A38F4F78A078}" type="pres">
      <dgm:prSet presAssocID="{34ECB46B-1AC2-4F6F-A186-A62565FDC2F1}" presName="textRect" presStyleLbl="revTx" presStyleIdx="1" presStyleCnt="5">
        <dgm:presLayoutVars>
          <dgm:chMax val="1"/>
          <dgm:chPref val="1"/>
        </dgm:presLayoutVars>
      </dgm:prSet>
      <dgm:spPr/>
    </dgm:pt>
    <dgm:pt modelId="{155B35F9-DD91-4CAF-B74A-CDA1A0C5FD57}" type="pres">
      <dgm:prSet presAssocID="{AA4B80CF-9E51-4C2B-9C40-0A5AE7F8C411}" presName="sibTrans" presStyleLbl="sibTrans2D1" presStyleIdx="0" presStyleCnt="0"/>
      <dgm:spPr/>
    </dgm:pt>
    <dgm:pt modelId="{4A8CE66A-DAFD-4FD0-9469-92C1F46F2F3E}" type="pres">
      <dgm:prSet presAssocID="{23734156-E73D-43D6-87BD-7F46527A58AF}" presName="compNode" presStyleCnt="0"/>
      <dgm:spPr/>
    </dgm:pt>
    <dgm:pt modelId="{8CFBBA66-2CD4-4B1E-8E94-8BC87A648744}" type="pres">
      <dgm:prSet presAssocID="{23734156-E73D-43D6-87BD-7F46527A58AF}" presName="iconBgRect" presStyleLbl="bgShp" presStyleIdx="2" presStyleCnt="5"/>
      <dgm:spPr/>
    </dgm:pt>
    <dgm:pt modelId="{0A518ED4-B55F-4C9B-AB5F-48C1851077B8}" type="pres">
      <dgm:prSet presAssocID="{23734156-E73D-43D6-87BD-7F46527A58A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4C56C78-1A80-4CD9-9CA9-6BE258DF1D6C}" type="pres">
      <dgm:prSet presAssocID="{23734156-E73D-43D6-87BD-7F46527A58AF}" presName="spaceRect" presStyleCnt="0"/>
      <dgm:spPr/>
    </dgm:pt>
    <dgm:pt modelId="{2441A895-3535-4D99-AAF4-3CD4A4FF728B}" type="pres">
      <dgm:prSet presAssocID="{23734156-E73D-43D6-87BD-7F46527A58AF}" presName="textRect" presStyleLbl="revTx" presStyleIdx="2" presStyleCnt="5">
        <dgm:presLayoutVars>
          <dgm:chMax val="1"/>
          <dgm:chPref val="1"/>
        </dgm:presLayoutVars>
      </dgm:prSet>
      <dgm:spPr/>
    </dgm:pt>
    <dgm:pt modelId="{C3AC1748-1DF4-4583-8024-F0F3B9755842}" type="pres">
      <dgm:prSet presAssocID="{C49905DB-4736-4E7D-BCB0-DDC1BBA585F2}" presName="sibTrans" presStyleLbl="sibTrans2D1" presStyleIdx="0" presStyleCnt="0"/>
      <dgm:spPr/>
    </dgm:pt>
    <dgm:pt modelId="{F2DA98ED-1F91-4786-9907-1F276983B473}" type="pres">
      <dgm:prSet presAssocID="{79BD8377-0336-43F9-AA53-04743F2ED6CB}" presName="compNode" presStyleCnt="0"/>
      <dgm:spPr/>
    </dgm:pt>
    <dgm:pt modelId="{14006D1E-BD3C-4CDE-B539-B4B8828E4A31}" type="pres">
      <dgm:prSet presAssocID="{79BD8377-0336-43F9-AA53-04743F2ED6CB}" presName="iconBgRect" presStyleLbl="bgShp" presStyleIdx="3" presStyleCnt="5"/>
      <dgm:spPr/>
    </dgm:pt>
    <dgm:pt modelId="{0F625934-04C2-4E52-84A8-FBCEEDE26CD4}" type="pres">
      <dgm:prSet presAssocID="{79BD8377-0336-43F9-AA53-04743F2ED6C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BFEBCBF-F31A-4353-9567-22AAF272AA70}" type="pres">
      <dgm:prSet presAssocID="{79BD8377-0336-43F9-AA53-04743F2ED6CB}" presName="spaceRect" presStyleCnt="0"/>
      <dgm:spPr/>
    </dgm:pt>
    <dgm:pt modelId="{42EEA683-B501-4FA4-9305-ED0666503426}" type="pres">
      <dgm:prSet presAssocID="{79BD8377-0336-43F9-AA53-04743F2ED6CB}" presName="textRect" presStyleLbl="revTx" presStyleIdx="3" presStyleCnt="5">
        <dgm:presLayoutVars>
          <dgm:chMax val="1"/>
          <dgm:chPref val="1"/>
        </dgm:presLayoutVars>
      </dgm:prSet>
      <dgm:spPr/>
    </dgm:pt>
    <dgm:pt modelId="{94EFC0C5-4C8D-4B06-8D93-1FB6B48924B2}" type="pres">
      <dgm:prSet presAssocID="{E9D57A07-8505-4F6C-9323-705936D1AF64}" presName="sibTrans" presStyleLbl="sibTrans2D1" presStyleIdx="0" presStyleCnt="0"/>
      <dgm:spPr/>
    </dgm:pt>
    <dgm:pt modelId="{CD0CF3C3-DA53-4600-B431-E800372B46DD}" type="pres">
      <dgm:prSet presAssocID="{2ADF5AD6-3ECF-46F9-B4BD-193FCF054850}" presName="compNode" presStyleCnt="0"/>
      <dgm:spPr/>
    </dgm:pt>
    <dgm:pt modelId="{F3C51826-01A5-4648-B5D1-88154E902024}" type="pres">
      <dgm:prSet presAssocID="{2ADF5AD6-3ECF-46F9-B4BD-193FCF054850}" presName="iconBgRect" presStyleLbl="bgShp" presStyleIdx="4" presStyleCnt="5"/>
      <dgm:spPr/>
    </dgm:pt>
    <dgm:pt modelId="{15525540-55BC-4245-A01C-D070D51FE395}" type="pres">
      <dgm:prSet presAssocID="{2ADF5AD6-3ECF-46F9-B4BD-193FCF05485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EB714F4-A9F4-4A09-8819-0651DDB82BDD}" type="pres">
      <dgm:prSet presAssocID="{2ADF5AD6-3ECF-46F9-B4BD-193FCF054850}" presName="spaceRect" presStyleCnt="0"/>
      <dgm:spPr/>
    </dgm:pt>
    <dgm:pt modelId="{E8642A47-827F-4B42-8590-6183D502030C}" type="pres">
      <dgm:prSet presAssocID="{2ADF5AD6-3ECF-46F9-B4BD-193FCF05485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2D8FB01-03F8-4E20-9D77-C5B20FDF9929}" type="presOf" srcId="{AA4B80CF-9E51-4C2B-9C40-0A5AE7F8C411}" destId="{155B35F9-DD91-4CAF-B74A-CDA1A0C5FD57}" srcOrd="0" destOrd="0" presId="urn:microsoft.com/office/officeart/2018/2/layout/IconCircleList"/>
    <dgm:cxn modelId="{D1518105-DEFF-46C1-8D68-857A4BDF37EB}" type="presOf" srcId="{E9D57A07-8505-4F6C-9323-705936D1AF64}" destId="{94EFC0C5-4C8D-4B06-8D93-1FB6B48924B2}" srcOrd="0" destOrd="0" presId="urn:microsoft.com/office/officeart/2018/2/layout/IconCircleList"/>
    <dgm:cxn modelId="{E919A00A-60E7-4C2B-A234-BFEBED2E5486}" srcId="{2035B474-5916-42EB-A8A6-59CFB7924266}" destId="{79BD8377-0336-43F9-AA53-04743F2ED6CB}" srcOrd="3" destOrd="0" parTransId="{69B1CD9A-EC67-4C75-A0F6-EDDB60F295D9}" sibTransId="{E9D57A07-8505-4F6C-9323-705936D1AF64}"/>
    <dgm:cxn modelId="{930FF822-F553-42E8-970D-1B5A7FA938FF}" type="presOf" srcId="{2035B474-5916-42EB-A8A6-59CFB7924266}" destId="{C39B12DF-22D2-43B5-9E5F-3AC77AE55A75}" srcOrd="0" destOrd="0" presId="urn:microsoft.com/office/officeart/2018/2/layout/IconCircleList"/>
    <dgm:cxn modelId="{81F91F2A-5ECC-4D57-9203-D800620C4C54}" type="presOf" srcId="{79BD8377-0336-43F9-AA53-04743F2ED6CB}" destId="{42EEA683-B501-4FA4-9305-ED0666503426}" srcOrd="0" destOrd="0" presId="urn:microsoft.com/office/officeart/2018/2/layout/IconCircleList"/>
    <dgm:cxn modelId="{76AC6544-73F7-4BA9-BB05-DF6602AC5E00}" type="presOf" srcId="{CBC01C84-7DDD-4BC7-A980-220E7430A8AB}" destId="{DE9C9143-DB9E-44A9-AD6E-18835028A004}" srcOrd="0" destOrd="0" presId="urn:microsoft.com/office/officeart/2018/2/layout/IconCircleList"/>
    <dgm:cxn modelId="{E9DCC54C-CCB1-4DD0-91E3-E35B993A9D3E}" srcId="{2035B474-5916-42EB-A8A6-59CFB7924266}" destId="{2ADF5AD6-3ECF-46F9-B4BD-193FCF054850}" srcOrd="4" destOrd="0" parTransId="{58FCE154-3A9E-499A-A092-F11F0B052B22}" sibTransId="{DC8BE5AF-D0D8-48A2-80D2-1000C1E4BDFB}"/>
    <dgm:cxn modelId="{87873C70-2699-4E95-B09D-4E4E18BAF86C}" srcId="{2035B474-5916-42EB-A8A6-59CFB7924266}" destId="{34ECB46B-1AC2-4F6F-A186-A62565FDC2F1}" srcOrd="1" destOrd="0" parTransId="{D3196E3F-0E5C-4D98-939D-EB48D5906F57}" sibTransId="{AA4B80CF-9E51-4C2B-9C40-0A5AE7F8C411}"/>
    <dgm:cxn modelId="{9D63F45A-DBE9-4120-9DD0-05FCF69040E0}" type="presOf" srcId="{C49905DB-4736-4E7D-BCB0-DDC1BBA585F2}" destId="{C3AC1748-1DF4-4583-8024-F0F3B9755842}" srcOrd="0" destOrd="0" presId="urn:microsoft.com/office/officeart/2018/2/layout/IconCircleList"/>
    <dgm:cxn modelId="{FB6B9B7B-35D5-407F-BEF0-306067038946}" type="presOf" srcId="{2ADF5AD6-3ECF-46F9-B4BD-193FCF054850}" destId="{E8642A47-827F-4B42-8590-6183D502030C}" srcOrd="0" destOrd="0" presId="urn:microsoft.com/office/officeart/2018/2/layout/IconCircleList"/>
    <dgm:cxn modelId="{11184783-7E62-4350-B823-AE9D6CD116FF}" srcId="{2035B474-5916-42EB-A8A6-59CFB7924266}" destId="{CBC01C84-7DDD-4BC7-A980-220E7430A8AB}" srcOrd="0" destOrd="0" parTransId="{E9FBB871-D81F-4270-A513-E52A3305E64A}" sibTransId="{063D5213-04E1-40C0-A119-4E90AF2510C2}"/>
    <dgm:cxn modelId="{85E3F587-F6D9-4D1D-901B-8DE10DE16906}" type="presOf" srcId="{063D5213-04E1-40C0-A119-4E90AF2510C2}" destId="{B88A47EF-0C4E-4CD5-B662-41E653F087B4}" srcOrd="0" destOrd="0" presId="urn:microsoft.com/office/officeart/2018/2/layout/IconCircleList"/>
    <dgm:cxn modelId="{434ED4B1-4450-4263-B0C3-9EBF428ADC47}" type="presOf" srcId="{34ECB46B-1AC2-4F6F-A186-A62565FDC2F1}" destId="{454FB94D-F2F0-4B55-BCA3-A38F4F78A078}" srcOrd="0" destOrd="0" presId="urn:microsoft.com/office/officeart/2018/2/layout/IconCircleList"/>
    <dgm:cxn modelId="{5EB82CFA-5710-46D1-BFFE-3EC12720CC99}" srcId="{2035B474-5916-42EB-A8A6-59CFB7924266}" destId="{23734156-E73D-43D6-87BD-7F46527A58AF}" srcOrd="2" destOrd="0" parTransId="{0A199F8F-3089-451B-81AD-508C9E7BB222}" sibTransId="{C49905DB-4736-4E7D-BCB0-DDC1BBA585F2}"/>
    <dgm:cxn modelId="{8EC746FD-5522-4360-8C75-B4D46438C0B2}" type="presOf" srcId="{23734156-E73D-43D6-87BD-7F46527A58AF}" destId="{2441A895-3535-4D99-AAF4-3CD4A4FF728B}" srcOrd="0" destOrd="0" presId="urn:microsoft.com/office/officeart/2018/2/layout/IconCircleList"/>
    <dgm:cxn modelId="{9CAFDA6F-3354-47E2-A05D-EF2A310B5AC2}" type="presParOf" srcId="{C39B12DF-22D2-43B5-9E5F-3AC77AE55A75}" destId="{50903A7E-AEA3-49B8-AE3E-CCFAA123D727}" srcOrd="0" destOrd="0" presId="urn:microsoft.com/office/officeart/2018/2/layout/IconCircleList"/>
    <dgm:cxn modelId="{65F8D270-926A-4033-A215-CB4C599FEE26}" type="presParOf" srcId="{50903A7E-AEA3-49B8-AE3E-CCFAA123D727}" destId="{E0749418-B163-48B2-9EE5-F2824DB25673}" srcOrd="0" destOrd="0" presId="urn:microsoft.com/office/officeart/2018/2/layout/IconCircleList"/>
    <dgm:cxn modelId="{030FDAF1-7347-40B8-BE0E-8A670CBF0055}" type="presParOf" srcId="{E0749418-B163-48B2-9EE5-F2824DB25673}" destId="{DCDF4317-C6BF-488F-9D40-DE5FCD024D20}" srcOrd="0" destOrd="0" presId="urn:microsoft.com/office/officeart/2018/2/layout/IconCircleList"/>
    <dgm:cxn modelId="{44C11839-0134-4E14-A27C-CAE14AB4D32B}" type="presParOf" srcId="{E0749418-B163-48B2-9EE5-F2824DB25673}" destId="{1DDD68F4-8F07-4E29-AC13-707575862656}" srcOrd="1" destOrd="0" presId="urn:microsoft.com/office/officeart/2018/2/layout/IconCircleList"/>
    <dgm:cxn modelId="{424F1E44-6C57-4882-B5C6-A0AB822A785E}" type="presParOf" srcId="{E0749418-B163-48B2-9EE5-F2824DB25673}" destId="{07E9392F-2B91-4546-90BC-9B6BE02CC727}" srcOrd="2" destOrd="0" presId="urn:microsoft.com/office/officeart/2018/2/layout/IconCircleList"/>
    <dgm:cxn modelId="{1BA44375-0532-4B6B-9B05-35F33DAE8A34}" type="presParOf" srcId="{E0749418-B163-48B2-9EE5-F2824DB25673}" destId="{DE9C9143-DB9E-44A9-AD6E-18835028A004}" srcOrd="3" destOrd="0" presId="urn:microsoft.com/office/officeart/2018/2/layout/IconCircleList"/>
    <dgm:cxn modelId="{74DC70AA-DC02-46E9-97EC-FD9D51120E81}" type="presParOf" srcId="{50903A7E-AEA3-49B8-AE3E-CCFAA123D727}" destId="{B88A47EF-0C4E-4CD5-B662-41E653F087B4}" srcOrd="1" destOrd="0" presId="urn:microsoft.com/office/officeart/2018/2/layout/IconCircleList"/>
    <dgm:cxn modelId="{A517E958-927A-456E-A8C0-2817F1A9BDF5}" type="presParOf" srcId="{50903A7E-AEA3-49B8-AE3E-CCFAA123D727}" destId="{433DE5A6-6DE8-4689-AB2F-4B3318DC1792}" srcOrd="2" destOrd="0" presId="urn:microsoft.com/office/officeart/2018/2/layout/IconCircleList"/>
    <dgm:cxn modelId="{B89DEF11-C6B1-409C-BC48-D9446D66B829}" type="presParOf" srcId="{433DE5A6-6DE8-4689-AB2F-4B3318DC1792}" destId="{CEFBC15F-430B-4A7F-9142-A28018CE9326}" srcOrd="0" destOrd="0" presId="urn:microsoft.com/office/officeart/2018/2/layout/IconCircleList"/>
    <dgm:cxn modelId="{0812A18B-FFE7-4C0F-9B79-32C28EB392E5}" type="presParOf" srcId="{433DE5A6-6DE8-4689-AB2F-4B3318DC1792}" destId="{B6105613-5851-41B1-9584-D5C9457453A4}" srcOrd="1" destOrd="0" presId="urn:microsoft.com/office/officeart/2018/2/layout/IconCircleList"/>
    <dgm:cxn modelId="{68444E9D-48E6-43B0-846B-F36E287C8FD1}" type="presParOf" srcId="{433DE5A6-6DE8-4689-AB2F-4B3318DC1792}" destId="{591331F2-4D7B-4383-868B-770B920DC6DA}" srcOrd="2" destOrd="0" presId="urn:microsoft.com/office/officeart/2018/2/layout/IconCircleList"/>
    <dgm:cxn modelId="{681BB13E-105F-43D5-B728-7926189E214E}" type="presParOf" srcId="{433DE5A6-6DE8-4689-AB2F-4B3318DC1792}" destId="{454FB94D-F2F0-4B55-BCA3-A38F4F78A078}" srcOrd="3" destOrd="0" presId="urn:microsoft.com/office/officeart/2018/2/layout/IconCircleList"/>
    <dgm:cxn modelId="{19DF1DA0-8269-40AB-A9A1-280AD360C761}" type="presParOf" srcId="{50903A7E-AEA3-49B8-AE3E-CCFAA123D727}" destId="{155B35F9-DD91-4CAF-B74A-CDA1A0C5FD57}" srcOrd="3" destOrd="0" presId="urn:microsoft.com/office/officeart/2018/2/layout/IconCircleList"/>
    <dgm:cxn modelId="{DE50B4FB-5653-493C-B424-93CCA0683BA8}" type="presParOf" srcId="{50903A7E-AEA3-49B8-AE3E-CCFAA123D727}" destId="{4A8CE66A-DAFD-4FD0-9469-92C1F46F2F3E}" srcOrd="4" destOrd="0" presId="urn:microsoft.com/office/officeart/2018/2/layout/IconCircleList"/>
    <dgm:cxn modelId="{02A6371A-33EC-42BF-ABAB-71F5F947DF48}" type="presParOf" srcId="{4A8CE66A-DAFD-4FD0-9469-92C1F46F2F3E}" destId="{8CFBBA66-2CD4-4B1E-8E94-8BC87A648744}" srcOrd="0" destOrd="0" presId="urn:microsoft.com/office/officeart/2018/2/layout/IconCircleList"/>
    <dgm:cxn modelId="{A36F9F4A-1E24-43A5-B65D-1F01BC4BD756}" type="presParOf" srcId="{4A8CE66A-DAFD-4FD0-9469-92C1F46F2F3E}" destId="{0A518ED4-B55F-4C9B-AB5F-48C1851077B8}" srcOrd="1" destOrd="0" presId="urn:microsoft.com/office/officeart/2018/2/layout/IconCircleList"/>
    <dgm:cxn modelId="{92D6F79F-B776-4252-9B0E-53194DA11BF1}" type="presParOf" srcId="{4A8CE66A-DAFD-4FD0-9469-92C1F46F2F3E}" destId="{E4C56C78-1A80-4CD9-9CA9-6BE258DF1D6C}" srcOrd="2" destOrd="0" presId="urn:microsoft.com/office/officeart/2018/2/layout/IconCircleList"/>
    <dgm:cxn modelId="{BBEC6A7E-7D9B-4BF6-9109-8C972915D676}" type="presParOf" srcId="{4A8CE66A-DAFD-4FD0-9469-92C1F46F2F3E}" destId="{2441A895-3535-4D99-AAF4-3CD4A4FF728B}" srcOrd="3" destOrd="0" presId="urn:microsoft.com/office/officeart/2018/2/layout/IconCircleList"/>
    <dgm:cxn modelId="{1FB77A8C-5DFB-416C-A41D-14720ACAC7D4}" type="presParOf" srcId="{50903A7E-AEA3-49B8-AE3E-CCFAA123D727}" destId="{C3AC1748-1DF4-4583-8024-F0F3B9755842}" srcOrd="5" destOrd="0" presId="urn:microsoft.com/office/officeart/2018/2/layout/IconCircleList"/>
    <dgm:cxn modelId="{49EDF538-7B13-448F-AF06-8A081D9F4DB7}" type="presParOf" srcId="{50903A7E-AEA3-49B8-AE3E-CCFAA123D727}" destId="{F2DA98ED-1F91-4786-9907-1F276983B473}" srcOrd="6" destOrd="0" presId="urn:microsoft.com/office/officeart/2018/2/layout/IconCircleList"/>
    <dgm:cxn modelId="{C3D1A731-5779-4ED7-B7A7-A03986E7E34B}" type="presParOf" srcId="{F2DA98ED-1F91-4786-9907-1F276983B473}" destId="{14006D1E-BD3C-4CDE-B539-B4B8828E4A31}" srcOrd="0" destOrd="0" presId="urn:microsoft.com/office/officeart/2018/2/layout/IconCircleList"/>
    <dgm:cxn modelId="{4B11027A-A792-4893-B5F0-2B736FE28E9A}" type="presParOf" srcId="{F2DA98ED-1F91-4786-9907-1F276983B473}" destId="{0F625934-04C2-4E52-84A8-FBCEEDE26CD4}" srcOrd="1" destOrd="0" presId="urn:microsoft.com/office/officeart/2018/2/layout/IconCircleList"/>
    <dgm:cxn modelId="{A10211AB-B30E-4975-BE8A-8CD8892BF98D}" type="presParOf" srcId="{F2DA98ED-1F91-4786-9907-1F276983B473}" destId="{CBFEBCBF-F31A-4353-9567-22AAF272AA70}" srcOrd="2" destOrd="0" presId="urn:microsoft.com/office/officeart/2018/2/layout/IconCircleList"/>
    <dgm:cxn modelId="{5C9C5DB3-E46A-47C5-9104-7CD525B087C8}" type="presParOf" srcId="{F2DA98ED-1F91-4786-9907-1F276983B473}" destId="{42EEA683-B501-4FA4-9305-ED0666503426}" srcOrd="3" destOrd="0" presId="urn:microsoft.com/office/officeart/2018/2/layout/IconCircleList"/>
    <dgm:cxn modelId="{E99E786E-412F-4F5A-BAD9-93DF1D756DBA}" type="presParOf" srcId="{50903A7E-AEA3-49B8-AE3E-CCFAA123D727}" destId="{94EFC0C5-4C8D-4B06-8D93-1FB6B48924B2}" srcOrd="7" destOrd="0" presId="urn:microsoft.com/office/officeart/2018/2/layout/IconCircleList"/>
    <dgm:cxn modelId="{F92DE916-30FF-46D7-86FA-316181EDE779}" type="presParOf" srcId="{50903A7E-AEA3-49B8-AE3E-CCFAA123D727}" destId="{CD0CF3C3-DA53-4600-B431-E800372B46DD}" srcOrd="8" destOrd="0" presId="urn:microsoft.com/office/officeart/2018/2/layout/IconCircleList"/>
    <dgm:cxn modelId="{8D81C079-3BCD-4C6D-873A-96840EA7AA1E}" type="presParOf" srcId="{CD0CF3C3-DA53-4600-B431-E800372B46DD}" destId="{F3C51826-01A5-4648-B5D1-88154E902024}" srcOrd="0" destOrd="0" presId="urn:microsoft.com/office/officeart/2018/2/layout/IconCircleList"/>
    <dgm:cxn modelId="{7E8E9C01-66A6-4C38-A37C-7CF3FEA148B7}" type="presParOf" srcId="{CD0CF3C3-DA53-4600-B431-E800372B46DD}" destId="{15525540-55BC-4245-A01C-D070D51FE395}" srcOrd="1" destOrd="0" presId="urn:microsoft.com/office/officeart/2018/2/layout/IconCircleList"/>
    <dgm:cxn modelId="{10ED8F4A-344C-4015-BB23-67868A5FD3F8}" type="presParOf" srcId="{CD0CF3C3-DA53-4600-B431-E800372B46DD}" destId="{9EB714F4-A9F4-4A09-8819-0651DDB82BDD}" srcOrd="2" destOrd="0" presId="urn:microsoft.com/office/officeart/2018/2/layout/IconCircleList"/>
    <dgm:cxn modelId="{653A717A-D769-40DA-9A4E-DA9744230513}" type="presParOf" srcId="{CD0CF3C3-DA53-4600-B431-E800372B46DD}" destId="{E8642A47-827F-4B42-8590-6183D50203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3C708-CA80-43A8-BB64-A537A7E2887C}">
      <dsp:nvSpPr>
        <dsp:cNvPr id="0" name=""/>
        <dsp:cNvSpPr/>
      </dsp:nvSpPr>
      <dsp:spPr>
        <a:xfrm>
          <a:off x="0" y="0"/>
          <a:ext cx="8412480" cy="1061858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2021- Small group of Advanced Practice educators from Higher Education Institutions across the United Kingdom collectively identified the need for trainee Advanced Practitioner student support prior to starting an MSc.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101" y="31101"/>
        <a:ext cx="7176924" cy="999656"/>
      </dsp:txXfrm>
    </dsp:sp>
    <dsp:sp modelId="{CAEE787A-7662-4581-B162-60924FDF454B}">
      <dsp:nvSpPr>
        <dsp:cNvPr id="0" name=""/>
        <dsp:cNvSpPr/>
      </dsp:nvSpPr>
      <dsp:spPr>
        <a:xfrm>
          <a:off x="704545" y="1254923"/>
          <a:ext cx="8412480" cy="106185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Jan-July 2021- Development of a pre-course workbook, followed by soft launch and evaluation of the pilot workbook. Final workbook launched in Autumn 2021.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 Workbook: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https://aape.org.uk/huuiuydcqrgccgndfa3qudehz/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646" y="1286024"/>
        <a:ext cx="6955524" cy="999656"/>
      </dsp:txXfrm>
    </dsp:sp>
    <dsp:sp modelId="{7406FA1F-CFA2-4308-95ED-557DA4C7EAC4}">
      <dsp:nvSpPr>
        <dsp:cNvPr id="0" name=""/>
        <dsp:cNvSpPr/>
      </dsp:nvSpPr>
      <dsp:spPr>
        <a:xfrm>
          <a:off x="1398574" y="2509846"/>
          <a:ext cx="8412480" cy="1061858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January 22- Aspiring ACP’s collaborative initiative between the University of Huddersfield &amp; Sheffield Hallam University.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9675" y="2540947"/>
        <a:ext cx="6966040" cy="999656"/>
      </dsp:txXfrm>
    </dsp:sp>
    <dsp:sp modelId="{8DA1F1A5-751A-490B-AB7E-0D8633B17C9A}">
      <dsp:nvSpPr>
        <dsp:cNvPr id="0" name=""/>
        <dsp:cNvSpPr/>
      </dsp:nvSpPr>
      <dsp:spPr>
        <a:xfrm>
          <a:off x="2103119" y="3764769"/>
          <a:ext cx="8412480" cy="1061858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July &amp; August 22- Two day Aspiring ACP programme –Free to all Yorkshire &amp; Humber regional trainees starting their MSc.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4220" y="3795870"/>
        <a:ext cx="6955524" cy="999656"/>
      </dsp:txXfrm>
    </dsp:sp>
    <dsp:sp modelId="{3B92046C-4392-476D-819B-5D0A722C5C40}">
      <dsp:nvSpPr>
        <dsp:cNvPr id="0" name=""/>
        <dsp:cNvSpPr/>
      </dsp:nvSpPr>
      <dsp:spPr>
        <a:xfrm>
          <a:off x="7722272" y="813286"/>
          <a:ext cx="690207" cy="690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7569" y="813286"/>
        <a:ext cx="379613" cy="519381"/>
      </dsp:txXfrm>
    </dsp:sp>
    <dsp:sp modelId="{94C0D78F-6E0F-4631-A5BE-101DF45D8468}">
      <dsp:nvSpPr>
        <dsp:cNvPr id="0" name=""/>
        <dsp:cNvSpPr/>
      </dsp:nvSpPr>
      <dsp:spPr>
        <a:xfrm>
          <a:off x="8426817" y="2068210"/>
          <a:ext cx="690207" cy="690207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82114" y="2068210"/>
        <a:ext cx="379613" cy="519381"/>
      </dsp:txXfrm>
    </dsp:sp>
    <dsp:sp modelId="{AACECD15-1281-4445-BE99-C30DBC7095C4}">
      <dsp:nvSpPr>
        <dsp:cNvPr id="0" name=""/>
        <dsp:cNvSpPr/>
      </dsp:nvSpPr>
      <dsp:spPr>
        <a:xfrm>
          <a:off x="9120846" y="3323133"/>
          <a:ext cx="690207" cy="690207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76143" y="3323133"/>
        <a:ext cx="379613" cy="519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201FD-956F-4ED7-9A34-DC438E6AD589}">
      <dsp:nvSpPr>
        <dsp:cNvPr id="0" name=""/>
        <dsp:cNvSpPr/>
      </dsp:nvSpPr>
      <dsp:spPr>
        <a:xfrm>
          <a:off x="361049" y="451297"/>
          <a:ext cx="3384834" cy="203090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Total Completed 55 out of 65 attendees at end of Day 2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049" y="451297"/>
        <a:ext cx="3384834" cy="2030900"/>
      </dsp:txXfrm>
    </dsp:sp>
    <dsp:sp modelId="{87530A12-A25C-4613-BAFA-3A25F5CBA611}">
      <dsp:nvSpPr>
        <dsp:cNvPr id="0" name=""/>
        <dsp:cNvSpPr/>
      </dsp:nvSpPr>
      <dsp:spPr>
        <a:xfrm>
          <a:off x="4084366" y="833"/>
          <a:ext cx="3384834" cy="29318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What was good about the programme?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Good insight into course and expectations.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 Inspiring and motivating.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Fab resources,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apps, guidelines and frameworks.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4366" y="833"/>
        <a:ext cx="3384834" cy="2931828"/>
      </dsp:txXfrm>
    </dsp:sp>
    <dsp:sp modelId="{311FFD00-5A07-42A4-AA30-3852254240B4}">
      <dsp:nvSpPr>
        <dsp:cNvPr id="0" name=""/>
        <dsp:cNvSpPr/>
      </dsp:nvSpPr>
      <dsp:spPr>
        <a:xfrm>
          <a:off x="7807684" y="491143"/>
          <a:ext cx="3384834" cy="2030900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What else could have been included?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Portfolio examples.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Representation from all HEI’s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07684" y="491143"/>
        <a:ext cx="3384834" cy="2030900"/>
      </dsp:txXfrm>
    </dsp:sp>
    <dsp:sp modelId="{EE180CB0-57EB-4138-A149-D452524A5B3F}">
      <dsp:nvSpPr>
        <dsp:cNvPr id="0" name=""/>
        <dsp:cNvSpPr/>
      </dsp:nvSpPr>
      <dsp:spPr>
        <a:xfrm>
          <a:off x="2222707" y="3271145"/>
          <a:ext cx="3384834" cy="2030900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How did you feel about the trainee ACP role before attending the course?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latin typeface="Arial" panose="020B0604020202020204" pitchFamily="34" charset="0"/>
              <a:cs typeface="Arial" panose="020B0604020202020204" pitchFamily="34" charset="0"/>
            </a:rPr>
            <a:t>Anxious.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Not very well informed.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Terrified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2707" y="3271145"/>
        <a:ext cx="3384834" cy="2030900"/>
      </dsp:txXfrm>
    </dsp:sp>
    <dsp:sp modelId="{8A74BF0C-C1A8-491D-B96B-66C600CA1E6C}">
      <dsp:nvSpPr>
        <dsp:cNvPr id="0" name=""/>
        <dsp:cNvSpPr/>
      </dsp:nvSpPr>
      <dsp:spPr>
        <a:xfrm>
          <a:off x="5946025" y="3271145"/>
          <a:ext cx="3384834" cy="203090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latin typeface="Arial" panose="020B0604020202020204" pitchFamily="34" charset="0"/>
              <a:cs typeface="Arial" panose="020B0604020202020204" pitchFamily="34" charset="0"/>
            </a:rPr>
            <a:t>What support do you feel you still need before starting your ACP training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Placement advice.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 End point assessment information. 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6025" y="3271145"/>
        <a:ext cx="3384834" cy="2030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E4920-2B7E-4520-AF9F-3B5E36586388}">
      <dsp:nvSpPr>
        <dsp:cNvPr id="0" name=""/>
        <dsp:cNvSpPr/>
      </dsp:nvSpPr>
      <dsp:spPr>
        <a:xfrm>
          <a:off x="465444" y="617"/>
          <a:ext cx="2281331" cy="13687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Team of 15 educators from across the UK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444" y="617"/>
        <a:ext cx="2281331" cy="1368798"/>
      </dsp:txXfrm>
    </dsp:sp>
    <dsp:sp modelId="{3E28DDDF-432F-45D6-B6A2-09109A6997A9}">
      <dsp:nvSpPr>
        <dsp:cNvPr id="0" name=""/>
        <dsp:cNvSpPr/>
      </dsp:nvSpPr>
      <dsp:spPr>
        <a:xfrm>
          <a:off x="2974908" y="617"/>
          <a:ext cx="2281331" cy="136879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Met over period of 6 months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4908" y="617"/>
        <a:ext cx="2281331" cy="1368798"/>
      </dsp:txXfrm>
    </dsp:sp>
    <dsp:sp modelId="{3AF4E0C9-252E-45B4-B703-DCEF53D30B01}">
      <dsp:nvSpPr>
        <dsp:cNvPr id="0" name=""/>
        <dsp:cNvSpPr/>
      </dsp:nvSpPr>
      <dsp:spPr>
        <a:xfrm>
          <a:off x="5484373" y="617"/>
          <a:ext cx="2281331" cy="13687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Discussed and debated trainee needs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4373" y="617"/>
        <a:ext cx="2281331" cy="1368798"/>
      </dsp:txXfrm>
    </dsp:sp>
    <dsp:sp modelId="{1194F363-3481-439A-8F94-6BEF0B69D83C}">
      <dsp:nvSpPr>
        <dsp:cNvPr id="0" name=""/>
        <dsp:cNvSpPr/>
      </dsp:nvSpPr>
      <dsp:spPr>
        <a:xfrm>
          <a:off x="7993838" y="617"/>
          <a:ext cx="2281331" cy="136879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Asked small group of ACP/APs what they wish they had known before starting their course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3838" y="617"/>
        <a:ext cx="2281331" cy="1368798"/>
      </dsp:txXfrm>
    </dsp:sp>
    <dsp:sp modelId="{5AA29BC4-675A-4453-AA99-577D7F2C8ADF}">
      <dsp:nvSpPr>
        <dsp:cNvPr id="0" name=""/>
        <dsp:cNvSpPr/>
      </dsp:nvSpPr>
      <dsp:spPr>
        <a:xfrm>
          <a:off x="465444" y="1597550"/>
          <a:ext cx="2281331" cy="136879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Focused on 4 key areas with working groups developing resources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444" y="1597550"/>
        <a:ext cx="2281331" cy="1368798"/>
      </dsp:txXfrm>
    </dsp:sp>
    <dsp:sp modelId="{0B8704C9-9872-4E3A-ADF6-68F82C664A2B}">
      <dsp:nvSpPr>
        <dsp:cNvPr id="0" name=""/>
        <dsp:cNvSpPr/>
      </dsp:nvSpPr>
      <dsp:spPr>
        <a:xfrm>
          <a:off x="2974908" y="1597550"/>
          <a:ext cx="2281331" cy="13687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Published first draft Autumn 2021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4908" y="1597550"/>
        <a:ext cx="2281331" cy="1368798"/>
      </dsp:txXfrm>
    </dsp:sp>
    <dsp:sp modelId="{5FB293B5-F7B3-48F6-8CE6-CC1C19F8907F}">
      <dsp:nvSpPr>
        <dsp:cNvPr id="0" name=""/>
        <dsp:cNvSpPr/>
      </dsp:nvSpPr>
      <dsp:spPr>
        <a:xfrm>
          <a:off x="5484373" y="1597550"/>
          <a:ext cx="2281331" cy="136879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Evaluations identified some additional areas to develop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4373" y="1597550"/>
        <a:ext cx="2281331" cy="1368798"/>
      </dsp:txXfrm>
    </dsp:sp>
    <dsp:sp modelId="{19A9B683-BF78-42FC-A0AD-3501EF823BC6}">
      <dsp:nvSpPr>
        <dsp:cNvPr id="0" name=""/>
        <dsp:cNvSpPr/>
      </dsp:nvSpPr>
      <dsp:spPr>
        <a:xfrm>
          <a:off x="7993838" y="1597550"/>
          <a:ext cx="2281331" cy="136879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Changes made to workbook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3838" y="1597550"/>
        <a:ext cx="2281331" cy="1368798"/>
      </dsp:txXfrm>
    </dsp:sp>
    <dsp:sp modelId="{9F9DE77A-A3E4-46C1-83A2-04C85DDB8679}">
      <dsp:nvSpPr>
        <dsp:cNvPr id="0" name=""/>
        <dsp:cNvSpPr/>
      </dsp:nvSpPr>
      <dsp:spPr>
        <a:xfrm>
          <a:off x="1539894" y="3194482"/>
          <a:ext cx="7660825" cy="13687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Overwhelming positive feedback for workbook across 4 countries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9894" y="3194482"/>
        <a:ext cx="7660825" cy="1368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F86CA-9B5A-4189-A6E6-FB96EB964313}">
      <dsp:nvSpPr>
        <dsp:cNvPr id="0" name=""/>
        <dsp:cNvSpPr/>
      </dsp:nvSpPr>
      <dsp:spPr>
        <a:xfrm>
          <a:off x="1848181" y="-147140"/>
          <a:ext cx="5314280" cy="33745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3D93C-6E0A-4748-825A-22BC5487600B}">
      <dsp:nvSpPr>
        <dsp:cNvPr id="0" name=""/>
        <dsp:cNvSpPr/>
      </dsp:nvSpPr>
      <dsp:spPr>
        <a:xfrm>
          <a:off x="2438656" y="413811"/>
          <a:ext cx="5314280" cy="3374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What do you think Advanced Practitioner trainees need to know before starting on their MSc?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7494" y="512649"/>
        <a:ext cx="5116604" cy="3176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DC2F9-D53C-4CB8-B47F-AECD49827A6A}">
      <dsp:nvSpPr>
        <dsp:cNvPr id="0" name=""/>
        <dsp:cNvSpPr/>
      </dsp:nvSpPr>
      <dsp:spPr>
        <a:xfrm>
          <a:off x="0" y="0"/>
          <a:ext cx="5713698" cy="45053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055C5-6C13-438B-9E09-D3B3F8592F3A}">
      <dsp:nvSpPr>
        <dsp:cNvPr id="0" name=""/>
        <dsp:cNvSpPr/>
      </dsp:nvSpPr>
      <dsp:spPr>
        <a:xfrm>
          <a:off x="586502" y="518442"/>
          <a:ext cx="2228342" cy="19828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Contextual understanding of Advanced Practice development in the UK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299" y="615239"/>
        <a:ext cx="2034748" cy="1789302"/>
      </dsp:txXfrm>
    </dsp:sp>
    <dsp:sp modelId="{021D0E49-CBA7-4E31-8A61-E829B702BC53}">
      <dsp:nvSpPr>
        <dsp:cNvPr id="0" name=""/>
        <dsp:cNvSpPr/>
      </dsp:nvSpPr>
      <dsp:spPr>
        <a:xfrm>
          <a:off x="2898855" y="518442"/>
          <a:ext cx="2228342" cy="19828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Anatomy and physiology knowledge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652" y="615239"/>
        <a:ext cx="2034748" cy="1789302"/>
      </dsp:txXfrm>
    </dsp:sp>
    <dsp:sp modelId="{64EC29EB-1A49-4C3D-8E9B-43BE72837ACD}">
      <dsp:nvSpPr>
        <dsp:cNvPr id="0" name=""/>
        <dsp:cNvSpPr/>
      </dsp:nvSpPr>
      <dsp:spPr>
        <a:xfrm>
          <a:off x="796560" y="2434153"/>
          <a:ext cx="2228342" cy="19828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Critical analysis skill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3357" y="2530950"/>
        <a:ext cx="2034748" cy="1789302"/>
      </dsp:txXfrm>
    </dsp:sp>
    <dsp:sp modelId="{00205563-0818-4529-9BC6-23908B7C4001}">
      <dsp:nvSpPr>
        <dsp:cNvPr id="0" name=""/>
        <dsp:cNvSpPr/>
      </dsp:nvSpPr>
      <dsp:spPr>
        <a:xfrm>
          <a:off x="2772030" y="2434153"/>
          <a:ext cx="2228342" cy="19828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Useful apps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8827" y="2530950"/>
        <a:ext cx="2034748" cy="1789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41591-7519-460E-AB54-7A9C1AE047D8}">
      <dsp:nvSpPr>
        <dsp:cNvPr id="0" name=""/>
        <dsp:cNvSpPr/>
      </dsp:nvSpPr>
      <dsp:spPr>
        <a:xfrm>
          <a:off x="0" y="549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7F787-E577-4EEE-8113-FED6CB969B18}">
      <dsp:nvSpPr>
        <dsp:cNvPr id="0" name=""/>
        <dsp:cNvSpPr/>
      </dsp:nvSpPr>
      <dsp:spPr>
        <a:xfrm>
          <a:off x="0" y="549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UK wide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49"/>
        <a:ext cx="8772525" cy="500469"/>
      </dsp:txXfrm>
    </dsp:sp>
    <dsp:sp modelId="{701D6A59-D843-4AAF-A968-FFFE73F38D6B}">
      <dsp:nvSpPr>
        <dsp:cNvPr id="0" name=""/>
        <dsp:cNvSpPr/>
      </dsp:nvSpPr>
      <dsp:spPr>
        <a:xfrm>
          <a:off x="0" y="501019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C09ED-7992-45E8-8387-237811B2B20B}">
      <dsp:nvSpPr>
        <dsp:cNvPr id="0" name=""/>
        <dsp:cNvSpPr/>
      </dsp:nvSpPr>
      <dsp:spPr>
        <a:xfrm>
          <a:off x="0" y="501019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Robust collaboration across all four countries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01019"/>
        <a:ext cx="8772525" cy="500469"/>
      </dsp:txXfrm>
    </dsp:sp>
    <dsp:sp modelId="{A17F7FDB-3F1A-4547-973D-BA6CDC10D5DC}">
      <dsp:nvSpPr>
        <dsp:cNvPr id="0" name=""/>
        <dsp:cNvSpPr/>
      </dsp:nvSpPr>
      <dsp:spPr>
        <a:xfrm>
          <a:off x="0" y="1001488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0CBC3-F532-46AA-8F05-BC4B72CC0B51}">
      <dsp:nvSpPr>
        <dsp:cNvPr id="0" name=""/>
        <dsp:cNvSpPr/>
      </dsp:nvSpPr>
      <dsp:spPr>
        <a:xfrm>
          <a:off x="0" y="1001488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Created from trainee feedback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1488"/>
        <a:ext cx="8772525" cy="500469"/>
      </dsp:txXfrm>
    </dsp:sp>
    <dsp:sp modelId="{6DEA6732-E28A-4EC6-93AD-5711C2CBD06D}">
      <dsp:nvSpPr>
        <dsp:cNvPr id="0" name=""/>
        <dsp:cNvSpPr/>
      </dsp:nvSpPr>
      <dsp:spPr>
        <a:xfrm>
          <a:off x="0" y="1501958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78114-F4EF-466E-9908-3F0C6B35D1B5}">
      <dsp:nvSpPr>
        <dsp:cNvPr id="0" name=""/>
        <dsp:cNvSpPr/>
      </dsp:nvSpPr>
      <dsp:spPr>
        <a:xfrm>
          <a:off x="0" y="1501958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Multi-Disciplinary 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01958"/>
        <a:ext cx="8772525" cy="500469"/>
      </dsp:txXfrm>
    </dsp:sp>
    <dsp:sp modelId="{B49275D6-4E5B-429D-8247-E78EFE7DD6B7}">
      <dsp:nvSpPr>
        <dsp:cNvPr id="0" name=""/>
        <dsp:cNvSpPr/>
      </dsp:nvSpPr>
      <dsp:spPr>
        <a:xfrm>
          <a:off x="0" y="2002427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04558-48A2-419D-A3DC-2F29EBB977D9}">
      <dsp:nvSpPr>
        <dsp:cNvPr id="0" name=""/>
        <dsp:cNvSpPr/>
      </dsp:nvSpPr>
      <dsp:spPr>
        <a:xfrm>
          <a:off x="0" y="2002427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Open to all trainees in any HEI’s not just AAPE members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02427"/>
        <a:ext cx="8772525" cy="500469"/>
      </dsp:txXfrm>
    </dsp:sp>
    <dsp:sp modelId="{3C7845FB-678F-4F89-B085-E5522B517EF3}">
      <dsp:nvSpPr>
        <dsp:cNvPr id="0" name=""/>
        <dsp:cNvSpPr/>
      </dsp:nvSpPr>
      <dsp:spPr>
        <a:xfrm>
          <a:off x="0" y="2502897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17579-A88A-4264-8613-A2D2E300D72E}">
      <dsp:nvSpPr>
        <dsp:cNvPr id="0" name=""/>
        <dsp:cNvSpPr/>
      </dsp:nvSpPr>
      <dsp:spPr>
        <a:xfrm>
          <a:off x="0" y="2502897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Introduces students to AAPE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02897"/>
        <a:ext cx="8772525" cy="500469"/>
      </dsp:txXfrm>
    </dsp:sp>
    <dsp:sp modelId="{B1863100-CF80-445A-BBE7-C9B4C43DC55F}">
      <dsp:nvSpPr>
        <dsp:cNvPr id="0" name=""/>
        <dsp:cNvSpPr/>
      </dsp:nvSpPr>
      <dsp:spPr>
        <a:xfrm>
          <a:off x="0" y="3003366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13112-CF87-46A8-B476-5C5BF0C1B3A3}">
      <dsp:nvSpPr>
        <dsp:cNvPr id="0" name=""/>
        <dsp:cNvSpPr/>
      </dsp:nvSpPr>
      <dsp:spPr>
        <a:xfrm>
          <a:off x="0" y="3003366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Arial" panose="020B0604020202020204" pitchFamily="34" charset="0"/>
              <a:cs typeface="Arial" panose="020B0604020202020204" pitchFamily="34" charset="0"/>
            </a:rPr>
            <a:t>Prepares students for starting their MSc</a:t>
          </a:r>
          <a:endParaRPr lang="en-US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03366"/>
        <a:ext cx="8772525" cy="500469"/>
      </dsp:txXfrm>
    </dsp:sp>
    <dsp:sp modelId="{28127014-E2B2-466E-A4D9-97F33C8F46D9}">
      <dsp:nvSpPr>
        <dsp:cNvPr id="0" name=""/>
        <dsp:cNvSpPr/>
      </dsp:nvSpPr>
      <dsp:spPr>
        <a:xfrm>
          <a:off x="0" y="3503836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E36A2-2FDA-4FB6-8B48-967D2CBC8E4B}">
      <dsp:nvSpPr>
        <dsp:cNvPr id="0" name=""/>
        <dsp:cNvSpPr/>
      </dsp:nvSpPr>
      <dsp:spPr>
        <a:xfrm>
          <a:off x="0" y="3503836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Sets level of expectation for education and training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503836"/>
        <a:ext cx="8772525" cy="500469"/>
      </dsp:txXfrm>
    </dsp:sp>
    <dsp:sp modelId="{3622A7B3-05CB-4B5A-BB7C-71C4709EDA0C}">
      <dsp:nvSpPr>
        <dsp:cNvPr id="0" name=""/>
        <dsp:cNvSpPr/>
      </dsp:nvSpPr>
      <dsp:spPr>
        <a:xfrm>
          <a:off x="0" y="4004305"/>
          <a:ext cx="87725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1C087-838E-47C1-8F27-DC45CC628709}">
      <dsp:nvSpPr>
        <dsp:cNvPr id="0" name=""/>
        <dsp:cNvSpPr/>
      </dsp:nvSpPr>
      <dsp:spPr>
        <a:xfrm>
          <a:off x="0" y="4004305"/>
          <a:ext cx="8772525" cy="500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Other countries looking to develop similar resources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04305"/>
        <a:ext cx="8772525" cy="500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BD709-7836-447A-8C63-33FE54FF007C}">
      <dsp:nvSpPr>
        <dsp:cNvPr id="0" name=""/>
        <dsp:cNvSpPr/>
      </dsp:nvSpPr>
      <dsp:spPr>
        <a:xfrm>
          <a:off x="0" y="43882"/>
          <a:ext cx="6172199" cy="83655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 panose="020B0604020202020204" pitchFamily="34" charset="0"/>
              <a:cs typeface="Arial" panose="020B0604020202020204" pitchFamily="34" charset="0"/>
            </a:rPr>
            <a:t>Demystifying Advanced Practice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84719"/>
        <a:ext cx="6090525" cy="754876"/>
      </dsp:txXfrm>
    </dsp:sp>
    <dsp:sp modelId="{FBAD98D4-04C2-4D88-A11B-00338122C969}">
      <dsp:nvSpPr>
        <dsp:cNvPr id="0" name=""/>
        <dsp:cNvSpPr/>
      </dsp:nvSpPr>
      <dsp:spPr>
        <a:xfrm>
          <a:off x="0" y="952868"/>
          <a:ext cx="6172199" cy="83655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 panose="020B0604020202020204" pitchFamily="34" charset="0"/>
              <a:cs typeface="Arial" panose="020B0604020202020204" pitchFamily="34" charset="0"/>
            </a:rPr>
            <a:t>Join us and develop your own Aspiring ACP programmes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993705"/>
        <a:ext cx="6090525" cy="754876"/>
      </dsp:txXfrm>
    </dsp:sp>
    <dsp:sp modelId="{81D0ACDA-6F10-4AA3-877F-F051EEDF8D7B}">
      <dsp:nvSpPr>
        <dsp:cNvPr id="0" name=""/>
        <dsp:cNvSpPr/>
      </dsp:nvSpPr>
      <dsp:spPr>
        <a:xfrm>
          <a:off x="0" y="1843703"/>
          <a:ext cx="6172199" cy="8365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Presentations around the world- Dublin, Montreal 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1884540"/>
        <a:ext cx="6090525" cy="754876"/>
      </dsp:txXfrm>
    </dsp:sp>
    <dsp:sp modelId="{5CBF0689-9E65-475C-A6F1-BEB14194B005}">
      <dsp:nvSpPr>
        <dsp:cNvPr id="0" name=""/>
        <dsp:cNvSpPr/>
      </dsp:nvSpPr>
      <dsp:spPr>
        <a:xfrm>
          <a:off x="0" y="2743613"/>
          <a:ext cx="6172199" cy="836550"/>
        </a:xfrm>
        <a:prstGeom prst="roundRect">
          <a:avLst/>
        </a:prstGeom>
        <a:solidFill>
          <a:srgbClr val="F68D1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Come to Aberdeen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2784450"/>
        <a:ext cx="6090525" cy="754876"/>
      </dsp:txXfrm>
    </dsp:sp>
    <dsp:sp modelId="{B70C7799-4483-499C-8039-3B3544E634E8}">
      <dsp:nvSpPr>
        <dsp:cNvPr id="0" name=""/>
        <dsp:cNvSpPr/>
      </dsp:nvSpPr>
      <dsp:spPr>
        <a:xfrm>
          <a:off x="0" y="3655342"/>
          <a:ext cx="6172199" cy="83655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Join AAPE</a:t>
          </a:r>
          <a:endParaRPr lang="en-US" sz="2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37" y="3696179"/>
        <a:ext cx="6090525" cy="754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7B588-E483-4B50-9D99-F4F4FC204664}">
      <dsp:nvSpPr>
        <dsp:cNvPr id="0" name=""/>
        <dsp:cNvSpPr/>
      </dsp:nvSpPr>
      <dsp:spPr>
        <a:xfrm>
          <a:off x="1212569" y="1027735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C246E-6FF5-431B-A547-5DCEFF483920}">
      <dsp:nvSpPr>
        <dsp:cNvPr id="0" name=""/>
        <dsp:cNvSpPr/>
      </dsp:nvSpPr>
      <dsp:spPr>
        <a:xfrm>
          <a:off x="417971" y="2743678"/>
          <a:ext cx="288945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Regional approach- invitations sent out via regional HEE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971" y="2743678"/>
        <a:ext cx="2889450" cy="1055214"/>
      </dsp:txXfrm>
    </dsp:sp>
    <dsp:sp modelId="{61539117-FDF5-4854-85B9-F2B2AA42C514}">
      <dsp:nvSpPr>
        <dsp:cNvPr id="0" name=""/>
        <dsp:cNvSpPr/>
      </dsp:nvSpPr>
      <dsp:spPr>
        <a:xfrm>
          <a:off x="4607673" y="1027735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03699-E232-45AE-BFF3-913CB65F7E85}">
      <dsp:nvSpPr>
        <dsp:cNvPr id="0" name=""/>
        <dsp:cNvSpPr/>
      </dsp:nvSpPr>
      <dsp:spPr>
        <a:xfrm>
          <a:off x="3813075" y="2743678"/>
          <a:ext cx="288945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HEI’s- invitation sent out with confirmation of place on a MSc ACP programme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075" y="2743678"/>
        <a:ext cx="2889450" cy="1055214"/>
      </dsp:txXfrm>
    </dsp:sp>
    <dsp:sp modelId="{DDA8B967-3372-42CA-8631-0E0FC4FCC972}">
      <dsp:nvSpPr>
        <dsp:cNvPr id="0" name=""/>
        <dsp:cNvSpPr/>
      </dsp:nvSpPr>
      <dsp:spPr>
        <a:xfrm>
          <a:off x="8002777" y="1027735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8EEA6-9AB9-4041-8763-8E4470787143}">
      <dsp:nvSpPr>
        <dsp:cNvPr id="0" name=""/>
        <dsp:cNvSpPr/>
      </dsp:nvSpPr>
      <dsp:spPr>
        <a:xfrm>
          <a:off x="7208178" y="2743678"/>
          <a:ext cx="2889450" cy="1055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Arial" panose="020B0604020202020204" pitchFamily="34" charset="0"/>
              <a:cs typeface="Arial" panose="020B0604020202020204" pitchFamily="34" charset="0"/>
            </a:rPr>
            <a:t>Pre-course study days held at two of the regions HEI’s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8178" y="2743678"/>
        <a:ext cx="2889450" cy="10552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E31B-65C9-4D23-9586-D90B3D6C7512}">
      <dsp:nvSpPr>
        <dsp:cNvPr id="0" name=""/>
        <dsp:cNvSpPr/>
      </dsp:nvSpPr>
      <dsp:spPr>
        <a:xfrm>
          <a:off x="1" y="369654"/>
          <a:ext cx="2444055" cy="146643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Studying at level 7 and the required skills for academic writing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" y="369654"/>
        <a:ext cx="2444055" cy="1466433"/>
      </dsp:txXfrm>
    </dsp:sp>
    <dsp:sp modelId="{8E23B049-0CDB-46A7-9E05-E42E6FC190A2}">
      <dsp:nvSpPr>
        <dsp:cNvPr id="0" name=""/>
        <dsp:cNvSpPr/>
      </dsp:nvSpPr>
      <dsp:spPr>
        <a:xfrm>
          <a:off x="2688462" y="369654"/>
          <a:ext cx="2444055" cy="1466433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Demystifying the role of an ACP, both in training and on qualification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8462" y="369654"/>
        <a:ext cx="2444055" cy="1466433"/>
      </dsp:txXfrm>
    </dsp:sp>
    <dsp:sp modelId="{DA3405F1-0C0B-48E1-9578-AA6B1C165AD5}">
      <dsp:nvSpPr>
        <dsp:cNvPr id="0" name=""/>
        <dsp:cNvSpPr/>
      </dsp:nvSpPr>
      <dsp:spPr>
        <a:xfrm>
          <a:off x="5376923" y="369654"/>
          <a:ext cx="2444055" cy="1466433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Understanding and developing knowledge of anatomy and physiology that is relevant for ACP studies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6923" y="369654"/>
        <a:ext cx="2444055" cy="1466433"/>
      </dsp:txXfrm>
    </dsp:sp>
    <dsp:sp modelId="{9D9E0AC8-C437-4F3C-B714-7FC7016208F5}">
      <dsp:nvSpPr>
        <dsp:cNvPr id="0" name=""/>
        <dsp:cNvSpPr/>
      </dsp:nvSpPr>
      <dsp:spPr>
        <a:xfrm>
          <a:off x="8068463" y="382016"/>
          <a:ext cx="2444055" cy="146643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Preparatory tool kits and e-resources that are useful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8463" y="382016"/>
        <a:ext cx="2444055" cy="1466433"/>
      </dsp:txXfrm>
    </dsp:sp>
    <dsp:sp modelId="{44DBDA8B-DB7F-4B97-AA53-08832344954B}">
      <dsp:nvSpPr>
        <dsp:cNvPr id="0" name=""/>
        <dsp:cNvSpPr/>
      </dsp:nvSpPr>
      <dsp:spPr>
        <a:xfrm>
          <a:off x="1" y="2080493"/>
          <a:ext cx="2444055" cy="146643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Preparing as a trainee and supporting your organisation to be an ACP trainer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" y="2080493"/>
        <a:ext cx="2444055" cy="1466433"/>
      </dsp:txXfrm>
    </dsp:sp>
    <dsp:sp modelId="{F7F5955F-085F-42A5-A58E-70BA4F9FCEE4}">
      <dsp:nvSpPr>
        <dsp:cNvPr id="0" name=""/>
        <dsp:cNvSpPr/>
      </dsp:nvSpPr>
      <dsp:spPr>
        <a:xfrm>
          <a:off x="2688462" y="2080493"/>
          <a:ext cx="2444055" cy="146643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The role of the e-portfolio 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8462" y="2080493"/>
        <a:ext cx="2444055" cy="1466433"/>
      </dsp:txXfrm>
    </dsp:sp>
    <dsp:sp modelId="{5F181E2A-0719-4C43-976D-9E3177AE7460}">
      <dsp:nvSpPr>
        <dsp:cNvPr id="0" name=""/>
        <dsp:cNvSpPr/>
      </dsp:nvSpPr>
      <dsp:spPr>
        <a:xfrm>
          <a:off x="5376923" y="2080493"/>
          <a:ext cx="2444055" cy="146643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The opportunity to meet other prospective students and gain top-tips from current students from across the region.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6923" y="2080493"/>
        <a:ext cx="2444055" cy="1466433"/>
      </dsp:txXfrm>
    </dsp:sp>
    <dsp:sp modelId="{F007B039-2BBA-4E82-8F27-A9CFE2954025}">
      <dsp:nvSpPr>
        <dsp:cNvPr id="0" name=""/>
        <dsp:cNvSpPr/>
      </dsp:nvSpPr>
      <dsp:spPr>
        <a:xfrm>
          <a:off x="8068463" y="2092855"/>
          <a:ext cx="2444055" cy="146643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The opportunity to access and complete the national trainee ACP workbook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8463" y="2092855"/>
        <a:ext cx="2444055" cy="1466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F4317-C6BF-488F-9D40-DE5FCD024D20}">
      <dsp:nvSpPr>
        <dsp:cNvPr id="0" name=""/>
        <dsp:cNvSpPr/>
      </dsp:nvSpPr>
      <dsp:spPr>
        <a:xfrm>
          <a:off x="258824" y="958346"/>
          <a:ext cx="917933" cy="9179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D68F4-8F07-4E29-AC13-707575862656}">
      <dsp:nvSpPr>
        <dsp:cNvPr id="0" name=""/>
        <dsp:cNvSpPr/>
      </dsp:nvSpPr>
      <dsp:spPr>
        <a:xfrm>
          <a:off x="451590" y="1151112"/>
          <a:ext cx="532401" cy="5324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C9143-DB9E-44A9-AD6E-18835028A004}">
      <dsp:nvSpPr>
        <dsp:cNvPr id="0" name=""/>
        <dsp:cNvSpPr/>
      </dsp:nvSpPr>
      <dsp:spPr>
        <a:xfrm>
          <a:off x="1373457" y="958346"/>
          <a:ext cx="2163699" cy="9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- 100 attendees(day 1) 65 (day2) from a diverse regional spread 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3457" y="958346"/>
        <a:ext cx="2163699" cy="917933"/>
      </dsp:txXfrm>
    </dsp:sp>
    <dsp:sp modelId="{CEFBC15F-430B-4A7F-9142-A28018CE9326}">
      <dsp:nvSpPr>
        <dsp:cNvPr id="0" name=""/>
        <dsp:cNvSpPr/>
      </dsp:nvSpPr>
      <dsp:spPr>
        <a:xfrm>
          <a:off x="3914165" y="958346"/>
          <a:ext cx="917933" cy="9179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05613-5851-41B1-9584-D5C9457453A4}">
      <dsp:nvSpPr>
        <dsp:cNvPr id="0" name=""/>
        <dsp:cNvSpPr/>
      </dsp:nvSpPr>
      <dsp:spPr>
        <a:xfrm>
          <a:off x="4106931" y="1151112"/>
          <a:ext cx="532401" cy="5324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FB94D-F2F0-4B55-BCA3-A38F4F78A078}">
      <dsp:nvSpPr>
        <dsp:cNvPr id="0" name=""/>
        <dsp:cNvSpPr/>
      </dsp:nvSpPr>
      <dsp:spPr>
        <a:xfrm>
          <a:off x="5028799" y="958346"/>
          <a:ext cx="2163699" cy="9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Acceptance on a variety of HEI programmes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8799" y="958346"/>
        <a:ext cx="2163699" cy="917933"/>
      </dsp:txXfrm>
    </dsp:sp>
    <dsp:sp modelId="{8CFBBA66-2CD4-4B1E-8E94-8BC87A648744}">
      <dsp:nvSpPr>
        <dsp:cNvPr id="0" name=""/>
        <dsp:cNvSpPr/>
      </dsp:nvSpPr>
      <dsp:spPr>
        <a:xfrm>
          <a:off x="7569507" y="958346"/>
          <a:ext cx="917933" cy="9179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18ED4-B55F-4C9B-AB5F-48C1851077B8}">
      <dsp:nvSpPr>
        <dsp:cNvPr id="0" name=""/>
        <dsp:cNvSpPr/>
      </dsp:nvSpPr>
      <dsp:spPr>
        <a:xfrm>
          <a:off x="7762273" y="1151112"/>
          <a:ext cx="532401" cy="5324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1A895-3535-4D99-AAF4-3CD4A4FF728B}">
      <dsp:nvSpPr>
        <dsp:cNvPr id="0" name=""/>
        <dsp:cNvSpPr/>
      </dsp:nvSpPr>
      <dsp:spPr>
        <a:xfrm>
          <a:off x="8684140" y="958346"/>
          <a:ext cx="2163699" cy="9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Diverse Professional backgrounds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4140" y="958346"/>
        <a:ext cx="2163699" cy="917933"/>
      </dsp:txXfrm>
    </dsp:sp>
    <dsp:sp modelId="{14006D1E-BD3C-4CDE-B539-B4B8828E4A31}">
      <dsp:nvSpPr>
        <dsp:cNvPr id="0" name=""/>
        <dsp:cNvSpPr/>
      </dsp:nvSpPr>
      <dsp:spPr>
        <a:xfrm>
          <a:off x="258824" y="2644876"/>
          <a:ext cx="917933" cy="9179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25934-04C2-4E52-84A8-FBCEEDE26CD4}">
      <dsp:nvSpPr>
        <dsp:cNvPr id="0" name=""/>
        <dsp:cNvSpPr/>
      </dsp:nvSpPr>
      <dsp:spPr>
        <a:xfrm>
          <a:off x="451590" y="2837642"/>
          <a:ext cx="532401" cy="5324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EA683-B501-4FA4-9305-ED0666503426}">
      <dsp:nvSpPr>
        <dsp:cNvPr id="0" name=""/>
        <dsp:cNvSpPr/>
      </dsp:nvSpPr>
      <dsp:spPr>
        <a:xfrm>
          <a:off x="1373457" y="2644876"/>
          <a:ext cx="2163699" cy="9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Arial" panose="020B0604020202020204" pitchFamily="34" charset="0"/>
              <a:cs typeface="Arial" panose="020B0604020202020204" pitchFamily="34" charset="0"/>
            </a:rPr>
            <a:t>MSc ACP programmes- apprenticeship &amp; non- apprenticeship</a:t>
          </a: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3457" y="2644876"/>
        <a:ext cx="2163699" cy="917933"/>
      </dsp:txXfrm>
    </dsp:sp>
    <dsp:sp modelId="{F3C51826-01A5-4648-B5D1-88154E902024}">
      <dsp:nvSpPr>
        <dsp:cNvPr id="0" name=""/>
        <dsp:cNvSpPr/>
      </dsp:nvSpPr>
      <dsp:spPr>
        <a:xfrm>
          <a:off x="3914165" y="2644876"/>
          <a:ext cx="917933" cy="91793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25540-55BC-4245-A01C-D070D51FE395}">
      <dsp:nvSpPr>
        <dsp:cNvPr id="0" name=""/>
        <dsp:cNvSpPr/>
      </dsp:nvSpPr>
      <dsp:spPr>
        <a:xfrm>
          <a:off x="4106931" y="2837642"/>
          <a:ext cx="532401" cy="5324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42A47-827F-4B42-8590-6183D502030C}">
      <dsp:nvSpPr>
        <dsp:cNvPr id="0" name=""/>
        <dsp:cNvSpPr/>
      </dsp:nvSpPr>
      <dsp:spPr>
        <a:xfrm>
          <a:off x="5028799" y="2644876"/>
          <a:ext cx="2163699" cy="917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Representation from HEE, ,Reginal faculties, HEI’s lecturers, ACP and current trainee ACPs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8799" y="2644876"/>
        <a:ext cx="2163699" cy="917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BCE8-5659-4D71-84D4-24BD57E1841D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7017B-CE31-4525-BFBF-A83775A391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4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MR</a:t>
            </a:r>
          </a:p>
          <a:p>
            <a:r>
              <a:rPr lang="en-GB" dirty="0"/>
              <a:t>1.5 minutes per slide. </a:t>
            </a:r>
          </a:p>
          <a:p>
            <a:r>
              <a:rPr lang="en-GB" dirty="0"/>
              <a:t>AJ to share</a:t>
            </a:r>
          </a:p>
          <a:p>
            <a:r>
              <a:rPr lang="en-GB" dirty="0"/>
              <a:t>AJ to move on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00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Chat…delegates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7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7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7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3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30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432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2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Chat – all to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7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0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0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selves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91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8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11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0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of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2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AJ – first two points</a:t>
            </a:r>
          </a:p>
          <a:p>
            <a:r>
              <a:rPr lang="en-GB" dirty="0"/>
              <a:t>Angie – second two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3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AJ and JT</a:t>
            </a:r>
          </a:p>
          <a:p>
            <a:r>
              <a:rPr lang="en-GB" dirty="0"/>
              <a:t>AJ first 4 boxes</a:t>
            </a:r>
          </a:p>
          <a:p>
            <a:r>
              <a:rPr lang="en-GB" dirty="0"/>
              <a:t>JT rest of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3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into chat – out to delegates = - AJ and JT</a:t>
            </a:r>
          </a:p>
          <a:p>
            <a:r>
              <a:rPr lang="en-GB" dirty="0"/>
              <a:t>MR and AB to monitor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39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8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74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1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JT/ 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7017B-CE31-4525-BFBF-A83775A391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8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E2DA8C-4A57-423A-B658-09531DD56D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331" y="400340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0072C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Session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BB16F-AF2C-406D-BFA3-6DD0577B5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89AF1FC-6486-407E-AF2D-15FF2C074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" y="940518"/>
            <a:ext cx="7141845" cy="19759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3BBBF6-E157-427B-856E-9A535BD105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099" y="4952282"/>
            <a:ext cx="9144000" cy="9652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Authors / Speakers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FB740-8E60-49B3-BB70-140E4B710857}"/>
              </a:ext>
            </a:extLst>
          </p:cNvPr>
          <p:cNvSpPr txBox="1"/>
          <p:nvPr userDrawn="1"/>
        </p:nvSpPr>
        <p:spPr>
          <a:xfrm>
            <a:off x="693171" y="26239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Conference 2022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2FA7A3-D17C-42E9-8A6F-FA9DD41EE81A}"/>
              </a:ext>
            </a:extLst>
          </p:cNvPr>
          <p:cNvSpPr/>
          <p:nvPr userDrawn="1"/>
        </p:nvSpPr>
        <p:spPr>
          <a:xfrm>
            <a:off x="0" y="6185254"/>
            <a:ext cx="8610600" cy="67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33C4-3FF3-4DCD-8674-DBC9AFB3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590DC-F44D-478F-8FAD-EC167E60F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C73BE-9D66-410E-84CE-6F725B8DD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4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B55A56F-0866-8BEB-C1C5-3A9F5E755B7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E71978-28D0-ACD5-121A-5946C27EE27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58D01C-F973-7F31-E9E0-775F8576599E}"/>
                </a:ext>
              </a:extLst>
            </p:cNvPr>
            <p:cNvGrpSpPr/>
            <p:nvPr userDrawn="1"/>
          </p:nvGrpSpPr>
          <p:grpSpPr>
            <a:xfrm>
              <a:off x="9056712" y="263612"/>
              <a:ext cx="2887200" cy="618805"/>
              <a:chOff x="9056712" y="263612"/>
              <a:chExt cx="2887200" cy="61880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505D1E-8DC2-B175-308E-035E5F900CD2}"/>
                  </a:ext>
                </a:extLst>
              </p:cNvPr>
              <p:cNvSpPr txBox="1"/>
              <p:nvPr/>
            </p:nvSpPr>
            <p:spPr>
              <a:xfrm>
                <a:off x="9056712" y="628501"/>
                <a:ext cx="2887200" cy="25391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GB" sz="162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Education England</a:t>
                </a:r>
                <a:endParaRPr lang="en-US" sz="162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C3DB555-D29A-03C5-83FC-FB1EC26C75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1167778" y="263612"/>
                <a:ext cx="766800" cy="310237"/>
              </a:xfrm>
              <a:prstGeom prst="rect">
                <a:avLst/>
              </a:prstGeom>
            </p:spPr>
          </p:pic>
        </p:grp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393EECAA-054C-30B7-0DFB-0FEB52B6A4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98716" y="1764714"/>
            <a:ext cx="3429002" cy="6757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B5D21-8614-4E1F-A8AF-1661F868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6596"/>
            <a:ext cx="10515600" cy="11040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1BC7-1F64-4862-938C-B8EEFC723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D301-519F-477B-A39E-AA2F001FB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C2CE0-DE05-4E1C-B077-E9D2194C5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E67A-CE15-4693-9958-589B51BC9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5F96-D47F-4CB4-918E-013B59CA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9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945E96-9198-13C6-64CE-6770EDBD2818}"/>
              </a:ext>
            </a:extLst>
          </p:cNvPr>
          <p:cNvSpPr/>
          <p:nvPr userDrawn="1"/>
        </p:nvSpPr>
        <p:spPr>
          <a:xfrm>
            <a:off x="0" y="-1308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C1863E-4823-D29F-2FB1-93EE5493A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image or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55E05-E5A8-7F83-61FA-0AD79869E768}"/>
              </a:ext>
            </a:extLst>
          </p:cNvPr>
          <p:cNvSpPr/>
          <p:nvPr userDrawn="1"/>
        </p:nvSpPr>
        <p:spPr>
          <a:xfrm>
            <a:off x="0" y="6382512"/>
            <a:ext cx="12192000" cy="475488"/>
          </a:xfrm>
          <a:prstGeom prst="rect">
            <a:avLst/>
          </a:prstGeom>
          <a:gradFill>
            <a:gsLst>
              <a:gs pos="25000">
                <a:schemeClr val="accent1">
                  <a:alpha val="0"/>
                  <a:lumMod val="0"/>
                  <a:lumOff val="100000"/>
                </a:schemeClr>
              </a:gs>
              <a:gs pos="62000">
                <a:schemeClr val="accent1">
                  <a:lumMod val="100000"/>
                  <a:alpha val="38000"/>
                </a:schemeClr>
              </a:gs>
              <a:gs pos="100000">
                <a:srgbClr val="0072C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Empowering People, Transforming Care</a:t>
            </a:r>
          </a:p>
        </p:txBody>
      </p:sp>
    </p:spTree>
    <p:extLst>
      <p:ext uri="{BB962C8B-B14F-4D97-AF65-F5344CB8AC3E}">
        <p14:creationId xmlns:p14="http://schemas.microsoft.com/office/powerpoint/2010/main" val="141214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775B7-A245-445D-97C4-661A66439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88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9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AC65CBB-D6B8-3841-B0A5-0F00D316178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D143CC-3A71-501B-494A-D73E9566F5E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53F8F7-EFCD-65A3-2305-F71812761AB0}"/>
                </a:ext>
              </a:extLst>
            </p:cNvPr>
            <p:cNvGrpSpPr/>
            <p:nvPr userDrawn="1"/>
          </p:nvGrpSpPr>
          <p:grpSpPr>
            <a:xfrm>
              <a:off x="9056712" y="263612"/>
              <a:ext cx="2887200" cy="618805"/>
              <a:chOff x="9056712" y="263612"/>
              <a:chExt cx="2887200" cy="61880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40699A-77F5-58E8-E868-9EE450C67A46}"/>
                  </a:ext>
                </a:extLst>
              </p:cNvPr>
              <p:cNvSpPr txBox="1"/>
              <p:nvPr/>
            </p:nvSpPr>
            <p:spPr>
              <a:xfrm>
                <a:off x="9056712" y="628501"/>
                <a:ext cx="2887200" cy="25391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GB" sz="162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Education England</a:t>
                </a:r>
                <a:endParaRPr lang="en-US" sz="162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9362052-6A6B-B1B3-98DD-8FE95102C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1167778" y="263612"/>
                <a:ext cx="766800" cy="310237"/>
              </a:xfrm>
              <a:prstGeom prst="rect">
                <a:avLst/>
              </a:prstGeom>
            </p:spPr>
          </p:pic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FBC016-0EC5-D573-4C75-185353272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109"/>
              <a:ext cx="6958799" cy="685689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B58C8A-29E3-43D2-88E3-75CAA456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3709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CCEA3-3AC2-489D-91EF-A7B2A1604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7094"/>
            <a:ext cx="6172200" cy="45239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17867-567C-4EA4-8F54-8CF869E78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37294"/>
            <a:ext cx="3932237" cy="2931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31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330C88-2B48-BBAA-CB44-D31525E474E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926F36-9D98-AE53-01E3-25D21FC951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5AE4CE-E6E3-A33F-A113-8DC87A9928F9}"/>
                </a:ext>
              </a:extLst>
            </p:cNvPr>
            <p:cNvGrpSpPr/>
            <p:nvPr userDrawn="1"/>
          </p:nvGrpSpPr>
          <p:grpSpPr>
            <a:xfrm>
              <a:off x="9056712" y="263612"/>
              <a:ext cx="2887200" cy="618805"/>
              <a:chOff x="9056712" y="263612"/>
              <a:chExt cx="2887200" cy="61880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CB7C740-2E1A-7ECD-33DB-7D2E09810BE5}"/>
                  </a:ext>
                </a:extLst>
              </p:cNvPr>
              <p:cNvSpPr txBox="1"/>
              <p:nvPr/>
            </p:nvSpPr>
            <p:spPr>
              <a:xfrm>
                <a:off x="9056712" y="628501"/>
                <a:ext cx="2887200" cy="25391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GB" sz="162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Education England</a:t>
                </a:r>
                <a:endParaRPr lang="en-US" sz="162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31379B5-0CE7-CB8B-C093-033163F2F6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1167778" y="263612"/>
                <a:ext cx="766800" cy="310237"/>
              </a:xfrm>
              <a:prstGeom prst="rect">
                <a:avLst/>
              </a:prstGeom>
            </p:spPr>
          </p:pic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5FD109E-470E-DA63-0974-06936394B5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109"/>
              <a:ext cx="6958799" cy="685689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758419-192C-48B6-A3DC-57BCDF22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964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1B126-9EA0-4916-BF78-4FF34B485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9BBF5-2F02-4C09-A8F1-13643509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9848"/>
            <a:ext cx="3932237" cy="2979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86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6C7D90-FA03-21C2-A0B2-E9793752B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0BDB58-D28E-3E46-4A67-FCAA28AC7CF6}"/>
              </a:ext>
            </a:extLst>
          </p:cNvPr>
          <p:cNvGrpSpPr/>
          <p:nvPr userDrawn="1"/>
        </p:nvGrpSpPr>
        <p:grpSpPr>
          <a:xfrm>
            <a:off x="9056712" y="263612"/>
            <a:ext cx="2887200" cy="618805"/>
            <a:chOff x="9056712" y="263612"/>
            <a:chExt cx="2887200" cy="6188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D249A3-7D6B-6337-C2DA-06D4B1D7A44B}"/>
                </a:ext>
              </a:extLst>
            </p:cNvPr>
            <p:cNvSpPr txBox="1"/>
            <p:nvPr/>
          </p:nvSpPr>
          <p:spPr>
            <a:xfrm>
              <a:off x="9056712" y="628501"/>
              <a:ext cx="2887200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62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Education England</a:t>
              </a:r>
              <a:endParaRPr lang="en-US" sz="162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F055F43-0C6A-E330-BF20-8B5D72DF0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67778" y="263612"/>
              <a:ext cx="766800" cy="31023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FC47B2-3598-44E4-B9A0-1358CDD0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91AA5A2-2D8B-4BA9-865D-2D82B4E4EC6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38200" y="1744303"/>
            <a:ext cx="5170602" cy="4288852"/>
          </a:xfrm>
          <a:ln w="38100">
            <a:solidFill>
              <a:srgbClr val="A00054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2E59F853-F572-46BB-891B-B97513D80E1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8738697" y="1329524"/>
            <a:ext cx="2880000" cy="2880000"/>
          </a:xfrm>
          <a:ln w="38100">
            <a:solidFill>
              <a:srgbClr val="A00054"/>
            </a:solidFill>
          </a:ln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093D06-E5E3-4893-AA37-48F4A08DCF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6899" y="1754401"/>
            <a:ext cx="2473701" cy="34496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23C7E3-C0A3-46B1-888A-5FA9E63B1D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39188" y="4289425"/>
            <a:ext cx="2879725" cy="660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E4033-F9D7-B7C8-8141-1EA686B4DED3}"/>
              </a:ext>
            </a:extLst>
          </p:cNvPr>
          <p:cNvSpPr/>
          <p:nvPr userDrawn="1"/>
        </p:nvSpPr>
        <p:spPr>
          <a:xfrm>
            <a:off x="0" y="6382512"/>
            <a:ext cx="12192000" cy="475488"/>
          </a:xfrm>
          <a:prstGeom prst="rect">
            <a:avLst/>
          </a:prstGeom>
          <a:gradFill>
            <a:gsLst>
              <a:gs pos="25000">
                <a:schemeClr val="accent1">
                  <a:alpha val="0"/>
                  <a:lumMod val="0"/>
                  <a:lumOff val="100000"/>
                </a:schemeClr>
              </a:gs>
              <a:gs pos="62000">
                <a:schemeClr val="accent1">
                  <a:lumMod val="100000"/>
                  <a:alpha val="38000"/>
                </a:schemeClr>
              </a:gs>
              <a:gs pos="100000">
                <a:srgbClr val="0072C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Empowering People, Transforming Care</a:t>
            </a:r>
          </a:p>
        </p:txBody>
      </p:sp>
    </p:spTree>
    <p:extLst>
      <p:ext uri="{BB962C8B-B14F-4D97-AF65-F5344CB8AC3E}">
        <p14:creationId xmlns:p14="http://schemas.microsoft.com/office/powerpoint/2010/main" val="177146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iew 3-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A8938B-713F-8580-9FF0-CDABFFFA13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B804C8-93F3-610F-BC7C-626E35EC9942}"/>
              </a:ext>
            </a:extLst>
          </p:cNvPr>
          <p:cNvGrpSpPr/>
          <p:nvPr userDrawn="1"/>
        </p:nvGrpSpPr>
        <p:grpSpPr>
          <a:xfrm>
            <a:off x="9056712" y="263612"/>
            <a:ext cx="2887200" cy="618805"/>
            <a:chOff x="9056712" y="263612"/>
            <a:chExt cx="2887200" cy="6188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5E6A61-39F3-7E5F-FDFA-38E96B59C7B6}"/>
                </a:ext>
              </a:extLst>
            </p:cNvPr>
            <p:cNvSpPr txBox="1"/>
            <p:nvPr/>
          </p:nvSpPr>
          <p:spPr>
            <a:xfrm>
              <a:off x="9056712" y="628501"/>
              <a:ext cx="2887200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62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Education England</a:t>
              </a:r>
              <a:endParaRPr lang="en-US" sz="162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52A6A8-4965-7866-8AFE-845507086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67778" y="263612"/>
              <a:ext cx="766800" cy="310237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FF73BB8-082F-A1A5-EE8D-45D993BC18D3}"/>
              </a:ext>
            </a:extLst>
          </p:cNvPr>
          <p:cNvSpPr/>
          <p:nvPr userDrawn="1"/>
        </p:nvSpPr>
        <p:spPr>
          <a:xfrm>
            <a:off x="0" y="6382512"/>
            <a:ext cx="12192000" cy="475488"/>
          </a:xfrm>
          <a:prstGeom prst="rect">
            <a:avLst/>
          </a:prstGeom>
          <a:gradFill>
            <a:gsLst>
              <a:gs pos="25000">
                <a:schemeClr val="accent1">
                  <a:alpha val="0"/>
                  <a:lumMod val="0"/>
                  <a:lumOff val="100000"/>
                </a:schemeClr>
              </a:gs>
              <a:gs pos="62000">
                <a:schemeClr val="accent1">
                  <a:lumMod val="100000"/>
                  <a:alpha val="38000"/>
                </a:schemeClr>
              </a:gs>
              <a:gs pos="100000">
                <a:srgbClr val="0072C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Empowering People, Transforming Care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C47B2-3598-44E4-B9A0-1358CDD0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291AA5A2-2D8B-4BA9-865D-2D82B4E4EC6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38200" y="2319338"/>
            <a:ext cx="2880000" cy="2880000"/>
          </a:xfrm>
          <a:ln w="38100">
            <a:solidFill>
              <a:srgbClr val="A00054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icon to add media</a:t>
            </a:r>
            <a:endParaRPr lang="en-GB"/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2E59F853-F572-46BB-891B-B97513D80E1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724400" y="2319338"/>
            <a:ext cx="2880000" cy="2880000"/>
          </a:xfrm>
          <a:ln w="38100">
            <a:solidFill>
              <a:srgbClr val="A00054"/>
            </a:solidFill>
          </a:ln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80BE5FBB-FD32-4E7A-9298-2792A616D788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8610600" y="2319338"/>
            <a:ext cx="2880000" cy="2880000"/>
          </a:xfrm>
          <a:ln w="38100">
            <a:solidFill>
              <a:srgbClr val="A00054"/>
            </a:solidFill>
          </a:ln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E6CE16-673B-486D-A65C-F6F4CB67C4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35588"/>
            <a:ext cx="2879725" cy="5461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2975AE3-FD9E-46D8-BD80-80E13086EA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24675" y="5325523"/>
            <a:ext cx="2879725" cy="5461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5C295F5-A703-4D80-93FC-5AA10727E7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875" y="5335588"/>
            <a:ext cx="2879725" cy="5461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14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312A4-35C1-2370-3313-113C2CDE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59A8F-0BA3-B34F-B7DE-69C3617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F23E7-CE32-3D92-5DCA-43BD697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A8DA3-6944-47A0-B63E-44588FC0EEA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E7DCD-AF19-7D31-A339-83263E83969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72C5"/>
          </a:solidFill>
          <a:ln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5289053-A031-8D39-A65F-6C93CCBBA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607" y="1105297"/>
            <a:ext cx="5808392" cy="5752703"/>
          </a:xfrm>
          <a:custGeom>
            <a:avLst/>
            <a:gdLst>
              <a:gd name="connsiteX0" fmla="*/ 2566654 w 5808392"/>
              <a:gd name="connsiteY0" fmla="*/ 0 h 5752703"/>
              <a:gd name="connsiteX1" fmla="*/ 4381548 w 5808392"/>
              <a:gd name="connsiteY1" fmla="*/ 751761 h 5752703"/>
              <a:gd name="connsiteX2" fmla="*/ 5808392 w 5808392"/>
              <a:gd name="connsiteY2" fmla="*/ 2180700 h 5752703"/>
              <a:gd name="connsiteX3" fmla="*/ 5808392 w 5808392"/>
              <a:gd name="connsiteY3" fmla="*/ 5752703 h 5752703"/>
              <a:gd name="connsiteX4" fmla="*/ 2122852 w 5808392"/>
              <a:gd name="connsiteY4" fmla="*/ 5752703 h 5752703"/>
              <a:gd name="connsiteX5" fmla="*/ 751761 w 5808392"/>
              <a:gd name="connsiteY5" fmla="*/ 4381548 h 5752703"/>
              <a:gd name="connsiteX6" fmla="*/ 751761 w 5808392"/>
              <a:gd name="connsiteY6" fmla="*/ 751761 h 5752703"/>
              <a:gd name="connsiteX7" fmla="*/ 2566654 w 5808392"/>
              <a:gd name="connsiteY7" fmla="*/ 0 h 57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8392" h="5752703">
                <a:moveTo>
                  <a:pt x="2566654" y="0"/>
                </a:moveTo>
                <a:cubicBezTo>
                  <a:pt x="3223514" y="0"/>
                  <a:pt x="3880374" y="250587"/>
                  <a:pt x="4381548" y="751761"/>
                </a:cubicBezTo>
                <a:lnTo>
                  <a:pt x="5808392" y="2180700"/>
                </a:lnTo>
                <a:lnTo>
                  <a:pt x="5808392" y="5752703"/>
                </a:lnTo>
                <a:lnTo>
                  <a:pt x="2122852" y="5752703"/>
                </a:lnTo>
                <a:lnTo>
                  <a:pt x="751761" y="4381548"/>
                </a:lnTo>
                <a:cubicBezTo>
                  <a:pt x="-250587" y="3379200"/>
                  <a:pt x="-250587" y="1754108"/>
                  <a:pt x="751761" y="751761"/>
                </a:cubicBezTo>
                <a:cubicBezTo>
                  <a:pt x="1252935" y="250587"/>
                  <a:pt x="1909795" y="0"/>
                  <a:pt x="256665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Image Placeholder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B30C70E-D5A8-2E14-7FD5-4130547B7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85" y="350621"/>
            <a:ext cx="2523053" cy="594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F6387-E600-E23A-8AF9-C2A8CA492848}"/>
              </a:ext>
            </a:extLst>
          </p:cNvPr>
          <p:cNvSpPr txBox="1"/>
          <p:nvPr userDrawn="1"/>
        </p:nvSpPr>
        <p:spPr>
          <a:xfrm>
            <a:off x="331191" y="2621642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2022</a:t>
            </a: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F41A4B-18CF-2B81-2323-8C0A6D111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1" y="1607322"/>
            <a:ext cx="3716934" cy="908026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6C5831A-916E-2F5D-F6EF-7FD8FCDF3B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509" y="3558933"/>
            <a:ext cx="601191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Session Title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E005B4-E45E-695F-9600-D8E63C5F1B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91" y="5302922"/>
            <a:ext cx="6010144" cy="9652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Authors / Speakers</a:t>
            </a:r>
          </a:p>
        </p:txBody>
      </p:sp>
    </p:spTree>
    <p:extLst>
      <p:ext uri="{BB962C8B-B14F-4D97-AF65-F5344CB8AC3E}">
        <p14:creationId xmlns:p14="http://schemas.microsoft.com/office/powerpoint/2010/main" val="80633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312A4-35C1-2370-3313-113C2CDE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59A8F-0BA3-B34F-B7DE-69C3617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F23E7-CE32-3D92-5DCA-43BD697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A8DA3-6944-47A0-B63E-44588FC0EEA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E7DCD-AF19-7D31-A339-83263E83969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5289053-A031-8D39-A65F-6C93CCBBA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607" y="1105297"/>
            <a:ext cx="5808392" cy="5752703"/>
          </a:xfrm>
          <a:custGeom>
            <a:avLst/>
            <a:gdLst>
              <a:gd name="connsiteX0" fmla="*/ 2566654 w 5808392"/>
              <a:gd name="connsiteY0" fmla="*/ 0 h 5752703"/>
              <a:gd name="connsiteX1" fmla="*/ 4381548 w 5808392"/>
              <a:gd name="connsiteY1" fmla="*/ 751761 h 5752703"/>
              <a:gd name="connsiteX2" fmla="*/ 5808392 w 5808392"/>
              <a:gd name="connsiteY2" fmla="*/ 2180700 h 5752703"/>
              <a:gd name="connsiteX3" fmla="*/ 5808392 w 5808392"/>
              <a:gd name="connsiteY3" fmla="*/ 5752703 h 5752703"/>
              <a:gd name="connsiteX4" fmla="*/ 2122852 w 5808392"/>
              <a:gd name="connsiteY4" fmla="*/ 5752703 h 5752703"/>
              <a:gd name="connsiteX5" fmla="*/ 751761 w 5808392"/>
              <a:gd name="connsiteY5" fmla="*/ 4381548 h 5752703"/>
              <a:gd name="connsiteX6" fmla="*/ 751761 w 5808392"/>
              <a:gd name="connsiteY6" fmla="*/ 751761 h 5752703"/>
              <a:gd name="connsiteX7" fmla="*/ 2566654 w 5808392"/>
              <a:gd name="connsiteY7" fmla="*/ 0 h 57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8392" h="5752703">
                <a:moveTo>
                  <a:pt x="2566654" y="0"/>
                </a:moveTo>
                <a:cubicBezTo>
                  <a:pt x="3223514" y="0"/>
                  <a:pt x="3880374" y="250587"/>
                  <a:pt x="4381548" y="751761"/>
                </a:cubicBezTo>
                <a:lnTo>
                  <a:pt x="5808392" y="2180700"/>
                </a:lnTo>
                <a:lnTo>
                  <a:pt x="5808392" y="5752703"/>
                </a:lnTo>
                <a:lnTo>
                  <a:pt x="2122852" y="5752703"/>
                </a:lnTo>
                <a:lnTo>
                  <a:pt x="751761" y="4381548"/>
                </a:lnTo>
                <a:cubicBezTo>
                  <a:pt x="-250587" y="3379200"/>
                  <a:pt x="-250587" y="1754108"/>
                  <a:pt x="751761" y="751761"/>
                </a:cubicBezTo>
                <a:cubicBezTo>
                  <a:pt x="1252935" y="250587"/>
                  <a:pt x="1909795" y="0"/>
                  <a:pt x="256665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Image Placeholder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F6387-E600-E23A-8AF9-C2A8CA492848}"/>
              </a:ext>
            </a:extLst>
          </p:cNvPr>
          <p:cNvSpPr txBox="1"/>
          <p:nvPr userDrawn="1"/>
        </p:nvSpPr>
        <p:spPr>
          <a:xfrm>
            <a:off x="331191" y="2621642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2022</a:t>
            </a:r>
          </a:p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6C5831A-916E-2F5D-F6EF-7FD8FCDF3B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509" y="3558933"/>
            <a:ext cx="6011912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72C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Session Title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E005B4-E45E-695F-9600-D8E63C5F1B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91" y="5302922"/>
            <a:ext cx="6010144" cy="965200"/>
          </a:xfrm>
        </p:spPr>
        <p:txBody>
          <a:bodyPr/>
          <a:lstStyle>
            <a:lvl1pPr marL="0" indent="0">
              <a:buNone/>
              <a:defRPr>
                <a:solidFill>
                  <a:srgbClr val="0072C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Authors / Speakers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C7861F-86BF-CBCF-135C-8552FA9B91D2}"/>
              </a:ext>
            </a:extLst>
          </p:cNvPr>
          <p:cNvGrpSpPr/>
          <p:nvPr userDrawn="1"/>
        </p:nvGrpSpPr>
        <p:grpSpPr>
          <a:xfrm>
            <a:off x="9056712" y="263612"/>
            <a:ext cx="2887200" cy="618805"/>
            <a:chOff x="9056712" y="263612"/>
            <a:chExt cx="2887200" cy="6188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7767EC-3388-2B20-F73E-3C3A664D66F8}"/>
                </a:ext>
              </a:extLst>
            </p:cNvPr>
            <p:cNvSpPr txBox="1"/>
            <p:nvPr/>
          </p:nvSpPr>
          <p:spPr>
            <a:xfrm>
              <a:off x="9056712" y="628501"/>
              <a:ext cx="2887200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62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Education England</a:t>
              </a:r>
              <a:endParaRPr lang="en-US" sz="162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9DF921-7B46-9B91-FFB5-97EFF8359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67778" y="263612"/>
              <a:ext cx="766800" cy="310237"/>
            </a:xfrm>
            <a:prstGeom prst="rect">
              <a:avLst/>
            </a:prstGeom>
          </p:spPr>
        </p:pic>
      </p:grp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C3923D8-F694-0DE1-363E-300E1B429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1" y="1465040"/>
            <a:ext cx="4096800" cy="11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40F1-AA98-4E37-B8CB-86121E0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75971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6A9D-54F0-49DF-8F08-A341568A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335"/>
            <a:ext cx="10515600" cy="4826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40F1-AA98-4E37-B8CB-86121E04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063"/>
            <a:ext cx="9007764" cy="475457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72C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26A9D-54F0-49DF-8F08-A341568A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657"/>
            <a:ext cx="10515600" cy="3941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068833-FC6C-4B4A-A601-2E54C0045C4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681038"/>
            <a:ext cx="8037945" cy="784888"/>
          </a:xfrm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512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9F4409-0058-1332-A702-5E74157B6EB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255731-EFC6-6AAF-3BF0-DDF74CB517CF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99C0B3-8694-F2C4-37F2-4A95AD2979CF}"/>
                </a:ext>
              </a:extLst>
            </p:cNvPr>
            <p:cNvGrpSpPr/>
            <p:nvPr userDrawn="1"/>
          </p:nvGrpSpPr>
          <p:grpSpPr>
            <a:xfrm>
              <a:off x="9056712" y="263612"/>
              <a:ext cx="2887200" cy="618805"/>
              <a:chOff x="9056712" y="263612"/>
              <a:chExt cx="2887200" cy="6188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80991F-5B83-5BC5-3440-CF7B50469E10}"/>
                  </a:ext>
                </a:extLst>
              </p:cNvPr>
              <p:cNvSpPr txBox="1"/>
              <p:nvPr/>
            </p:nvSpPr>
            <p:spPr>
              <a:xfrm>
                <a:off x="9056712" y="628501"/>
                <a:ext cx="2887200" cy="25391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r"/>
                <a:r>
                  <a:rPr lang="en-GB" sz="162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Education England</a:t>
                </a:r>
                <a:endParaRPr lang="en-US" sz="162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0DCE3CB-99BA-9BD8-0281-956F357716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1167778" y="263612"/>
                <a:ext cx="766800" cy="310237"/>
              </a:xfrm>
              <a:prstGeom prst="rect">
                <a:avLst/>
              </a:prstGeom>
            </p:spPr>
          </p:pic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DAF9F4CB-C1E3-DCF8-35C1-9042398A4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98716" y="1764714"/>
            <a:ext cx="3429002" cy="6757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35FB4-B7AA-DD93-4305-76F6613D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397A0-A672-BE5C-DB5F-221076C6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D7CC6-2AE8-66B5-84C9-A74170A8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1C2F6-D747-E5CD-CE69-2DAE25CD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A8DA3-6944-47A0-B63E-44588FC0EEA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220D31-3499-CDE2-1EAC-5B0650B850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73462"/>
            <a:ext cx="8772525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5BC840-0487-4110-B21B-DB1DD821C3F0}"/>
              </a:ext>
            </a:extLst>
          </p:cNvPr>
          <p:cNvSpPr/>
          <p:nvPr userDrawn="1"/>
        </p:nvSpPr>
        <p:spPr>
          <a:xfrm>
            <a:off x="-4009" y="-147781"/>
            <a:ext cx="12279136" cy="700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85550-535D-492E-BD85-57D50B842080}"/>
              </a:ext>
            </a:extLst>
          </p:cNvPr>
          <p:cNvSpPr/>
          <p:nvPr userDrawn="1"/>
        </p:nvSpPr>
        <p:spPr>
          <a:xfrm>
            <a:off x="-6608" y="6362051"/>
            <a:ext cx="12281736" cy="501650"/>
          </a:xfrm>
          <a:prstGeom prst="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3D160-283F-4774-8643-CEB242D09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479"/>
            <a:ext cx="9144000" cy="211248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DA8C-4A57-423A-B658-09531DD56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2C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B9B353A-E419-40D8-8C3F-1F777DE4B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r="32624" b="-6117"/>
          <a:stretch/>
        </p:blipFill>
        <p:spPr>
          <a:xfrm flipH="1">
            <a:off x="0" y="1911721"/>
            <a:ext cx="12277726" cy="4809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69DCE4-AACB-4447-998A-27EA56C1172C}"/>
              </a:ext>
            </a:extLst>
          </p:cNvPr>
          <p:cNvSpPr txBox="1"/>
          <p:nvPr userDrawn="1"/>
        </p:nvSpPr>
        <p:spPr>
          <a:xfrm>
            <a:off x="6865540" y="637580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719BA7-E56D-405F-A338-AF2F7875A7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" y="5995770"/>
            <a:ext cx="3017278" cy="73710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986DB16-25E6-640E-4D1A-040A831ED90C}"/>
              </a:ext>
            </a:extLst>
          </p:cNvPr>
          <p:cNvGrpSpPr/>
          <p:nvPr userDrawn="1"/>
        </p:nvGrpSpPr>
        <p:grpSpPr>
          <a:xfrm>
            <a:off x="9056712" y="263612"/>
            <a:ext cx="2887200" cy="618805"/>
            <a:chOff x="9056712" y="263612"/>
            <a:chExt cx="2887200" cy="6188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92EFB9-8F6F-0FAC-D941-693BC6B52E1F}"/>
                </a:ext>
              </a:extLst>
            </p:cNvPr>
            <p:cNvSpPr txBox="1"/>
            <p:nvPr/>
          </p:nvSpPr>
          <p:spPr>
            <a:xfrm>
              <a:off x="9056712" y="628501"/>
              <a:ext cx="2887200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62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Education England</a:t>
              </a:r>
              <a:endParaRPr lang="en-US" sz="162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117F10B-B63B-4E22-F69B-0F2F9C322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167778" y="263612"/>
              <a:ext cx="766800" cy="31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04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312A4-35C1-2370-3313-113C2CDE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59A8F-0BA3-B34F-B7DE-69C3617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F23E7-CE32-3D92-5DCA-43BD697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A8DA3-6944-47A0-B63E-44588FC0EEA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E7DCD-AF19-7D31-A339-83263E8396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C5"/>
          </a:solidFill>
          <a:ln>
            <a:solidFill>
              <a:srgbClr val="007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5289053-A031-8D39-A65F-6C93CCBBA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607" y="1105297"/>
            <a:ext cx="5808392" cy="5752703"/>
          </a:xfrm>
          <a:custGeom>
            <a:avLst/>
            <a:gdLst>
              <a:gd name="connsiteX0" fmla="*/ 2566654 w 5808392"/>
              <a:gd name="connsiteY0" fmla="*/ 0 h 5752703"/>
              <a:gd name="connsiteX1" fmla="*/ 4381548 w 5808392"/>
              <a:gd name="connsiteY1" fmla="*/ 751761 h 5752703"/>
              <a:gd name="connsiteX2" fmla="*/ 5808392 w 5808392"/>
              <a:gd name="connsiteY2" fmla="*/ 2180700 h 5752703"/>
              <a:gd name="connsiteX3" fmla="*/ 5808392 w 5808392"/>
              <a:gd name="connsiteY3" fmla="*/ 5752703 h 5752703"/>
              <a:gd name="connsiteX4" fmla="*/ 2122852 w 5808392"/>
              <a:gd name="connsiteY4" fmla="*/ 5752703 h 5752703"/>
              <a:gd name="connsiteX5" fmla="*/ 751761 w 5808392"/>
              <a:gd name="connsiteY5" fmla="*/ 4381548 h 5752703"/>
              <a:gd name="connsiteX6" fmla="*/ 751761 w 5808392"/>
              <a:gd name="connsiteY6" fmla="*/ 751761 h 5752703"/>
              <a:gd name="connsiteX7" fmla="*/ 2566654 w 5808392"/>
              <a:gd name="connsiteY7" fmla="*/ 0 h 57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8392" h="5752703">
                <a:moveTo>
                  <a:pt x="2566654" y="0"/>
                </a:moveTo>
                <a:cubicBezTo>
                  <a:pt x="3223514" y="0"/>
                  <a:pt x="3880374" y="250587"/>
                  <a:pt x="4381548" y="751761"/>
                </a:cubicBezTo>
                <a:lnTo>
                  <a:pt x="5808392" y="2180700"/>
                </a:lnTo>
                <a:lnTo>
                  <a:pt x="5808392" y="5752703"/>
                </a:lnTo>
                <a:lnTo>
                  <a:pt x="2122852" y="5752703"/>
                </a:lnTo>
                <a:lnTo>
                  <a:pt x="751761" y="4381548"/>
                </a:lnTo>
                <a:cubicBezTo>
                  <a:pt x="-250587" y="3379200"/>
                  <a:pt x="-250587" y="1754108"/>
                  <a:pt x="751761" y="751761"/>
                </a:cubicBezTo>
                <a:cubicBezTo>
                  <a:pt x="1252935" y="250587"/>
                  <a:pt x="1909795" y="0"/>
                  <a:pt x="256665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Image Placeholder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B30C70E-D5A8-2E14-7FD5-4130547B7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85" y="350621"/>
            <a:ext cx="2523053" cy="5948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4F6387-E600-E23A-8AF9-C2A8CA492848}"/>
              </a:ext>
            </a:extLst>
          </p:cNvPr>
          <p:cNvSpPr txBox="1"/>
          <p:nvPr userDrawn="1"/>
        </p:nvSpPr>
        <p:spPr>
          <a:xfrm>
            <a:off x="196815" y="26773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F41A4B-18CF-2B81-2323-8C0A6D111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" y="5824848"/>
            <a:ext cx="3716934" cy="908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50845-9E86-2323-AD6F-595FEF4C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15" y="2410573"/>
            <a:ext cx="4784760" cy="2532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312A4-35C1-2370-3313-113C2CDE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6E3BD-9FAA-40BF-A968-47B11D009BC8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59A8F-0BA3-B34F-B7DE-69C3617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F23E7-CE32-3D92-5DCA-43BD697A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6A8DA3-6944-47A0-B63E-44588FC0EEA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E7DCD-AF19-7D31-A339-83263E839693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E5289053-A031-8D39-A65F-6C93CCBBA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3607" y="1105297"/>
            <a:ext cx="5808392" cy="5752703"/>
          </a:xfrm>
          <a:custGeom>
            <a:avLst/>
            <a:gdLst>
              <a:gd name="connsiteX0" fmla="*/ 2566654 w 5808392"/>
              <a:gd name="connsiteY0" fmla="*/ 0 h 5752703"/>
              <a:gd name="connsiteX1" fmla="*/ 4381548 w 5808392"/>
              <a:gd name="connsiteY1" fmla="*/ 751761 h 5752703"/>
              <a:gd name="connsiteX2" fmla="*/ 5808392 w 5808392"/>
              <a:gd name="connsiteY2" fmla="*/ 2180700 h 5752703"/>
              <a:gd name="connsiteX3" fmla="*/ 5808392 w 5808392"/>
              <a:gd name="connsiteY3" fmla="*/ 5752703 h 5752703"/>
              <a:gd name="connsiteX4" fmla="*/ 2122852 w 5808392"/>
              <a:gd name="connsiteY4" fmla="*/ 5752703 h 5752703"/>
              <a:gd name="connsiteX5" fmla="*/ 751761 w 5808392"/>
              <a:gd name="connsiteY5" fmla="*/ 4381548 h 5752703"/>
              <a:gd name="connsiteX6" fmla="*/ 751761 w 5808392"/>
              <a:gd name="connsiteY6" fmla="*/ 751761 h 5752703"/>
              <a:gd name="connsiteX7" fmla="*/ 2566654 w 5808392"/>
              <a:gd name="connsiteY7" fmla="*/ 0 h 57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8392" h="5752703">
                <a:moveTo>
                  <a:pt x="2566654" y="0"/>
                </a:moveTo>
                <a:cubicBezTo>
                  <a:pt x="3223514" y="0"/>
                  <a:pt x="3880374" y="250587"/>
                  <a:pt x="4381548" y="751761"/>
                </a:cubicBezTo>
                <a:lnTo>
                  <a:pt x="5808392" y="2180700"/>
                </a:lnTo>
                <a:lnTo>
                  <a:pt x="5808392" y="5752703"/>
                </a:lnTo>
                <a:lnTo>
                  <a:pt x="2122852" y="5752703"/>
                </a:lnTo>
                <a:lnTo>
                  <a:pt x="751761" y="4381548"/>
                </a:lnTo>
                <a:cubicBezTo>
                  <a:pt x="-250587" y="3379200"/>
                  <a:pt x="-250587" y="1754108"/>
                  <a:pt x="751761" y="751761"/>
                </a:cubicBezTo>
                <a:cubicBezTo>
                  <a:pt x="1252935" y="250587"/>
                  <a:pt x="1909795" y="0"/>
                  <a:pt x="256665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1400" dirty="0">
                <a:latin typeface="Arial" panose="020B0604020202020204" pitchFamily="34" charset="0"/>
                <a:cs typeface="Arial" panose="020B0604020202020204" pitchFamily="34" charset="0"/>
              </a:rPr>
              <a:t>Image Placeholder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F6387-E600-E23A-8AF9-C2A8CA492848}"/>
              </a:ext>
            </a:extLst>
          </p:cNvPr>
          <p:cNvSpPr txBox="1"/>
          <p:nvPr userDrawn="1"/>
        </p:nvSpPr>
        <p:spPr>
          <a:xfrm>
            <a:off x="196815" y="26773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72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F41A4B-18CF-2B81-2323-8C0A6D111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" y="5824848"/>
            <a:ext cx="3716934" cy="9080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AB6DD81-525C-D935-EDCE-C30148AB4BD3}"/>
              </a:ext>
            </a:extLst>
          </p:cNvPr>
          <p:cNvGrpSpPr/>
          <p:nvPr userDrawn="1"/>
        </p:nvGrpSpPr>
        <p:grpSpPr>
          <a:xfrm>
            <a:off x="9056712" y="263612"/>
            <a:ext cx="2887200" cy="618805"/>
            <a:chOff x="9056712" y="263612"/>
            <a:chExt cx="2887200" cy="6188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237666-1E11-4053-6420-40DE65CCBD67}"/>
                </a:ext>
              </a:extLst>
            </p:cNvPr>
            <p:cNvSpPr txBox="1"/>
            <p:nvPr/>
          </p:nvSpPr>
          <p:spPr>
            <a:xfrm>
              <a:off x="9056712" y="628501"/>
              <a:ext cx="2887200" cy="2539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62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Education England</a:t>
              </a:r>
              <a:endParaRPr lang="en-US" sz="162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BBA50E-1ECD-C124-8DBA-5DDBCDE09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67778" y="263612"/>
              <a:ext cx="766800" cy="310237"/>
            </a:xfrm>
            <a:prstGeom prst="rect">
              <a:avLst/>
            </a:prstGeom>
          </p:spPr>
        </p:pic>
      </p:grp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4EED0A7E-4D0A-9CF6-BD21-D39019C1B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5" y="5523875"/>
            <a:ext cx="4096800" cy="1133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50845-9E86-2323-AD6F-595FEF4C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276475"/>
            <a:ext cx="4648200" cy="2295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2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CF7B07E-080F-4692-97E7-3B4041B238BE}"/>
              </a:ext>
            </a:extLst>
          </p:cNvPr>
          <p:cNvGrpSpPr/>
          <p:nvPr userDrawn="1"/>
        </p:nvGrpSpPr>
        <p:grpSpPr>
          <a:xfrm>
            <a:off x="7079117" y="-1"/>
            <a:ext cx="5112883" cy="6853716"/>
            <a:chOff x="7097894" y="-4225"/>
            <a:chExt cx="5112883" cy="67532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7D7C1D-B936-4004-AB0D-CBCC54CCAE5E}"/>
                </a:ext>
              </a:extLst>
            </p:cNvPr>
            <p:cNvSpPr/>
            <p:nvPr userDrawn="1"/>
          </p:nvSpPr>
          <p:spPr>
            <a:xfrm>
              <a:off x="11850147" y="-4224"/>
              <a:ext cx="360630" cy="6753247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00318423-BD1E-40B5-88D9-CDB0A90C82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11"/>
            <a:stretch/>
          </p:blipFill>
          <p:spPr>
            <a:xfrm rot="16200000">
              <a:off x="6128238" y="965431"/>
              <a:ext cx="6753247" cy="4813935"/>
            </a:xfrm>
            <a:prstGeom prst="rect">
              <a:avLst/>
            </a:prstGeom>
          </p:spPr>
        </p:pic>
        <p:pic>
          <p:nvPicPr>
            <p:cNvPr id="21" name="Picture 20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2F6A01E9-DB67-4BE1-9B1B-4A457E087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762" y="341257"/>
              <a:ext cx="2523053" cy="586113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48A20-5599-4ED1-A569-AD973CE50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110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CDF3E-78BC-4991-BC92-A5EC2FD76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4FAE3D81-CCE7-4F79-8610-29CE9CA7CAB9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7" y="6252685"/>
            <a:ext cx="2923953" cy="468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EB28A-D6C8-4794-9E5C-94599548D78C}"/>
              </a:ext>
            </a:extLst>
          </p:cNvPr>
          <p:cNvSpPr txBox="1"/>
          <p:nvPr userDrawn="1"/>
        </p:nvSpPr>
        <p:spPr>
          <a:xfrm>
            <a:off x="0" y="632136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72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People, Transforming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E0C78-7E7D-A626-870F-B37CDAD90A07}"/>
              </a:ext>
            </a:extLst>
          </p:cNvPr>
          <p:cNvSpPr txBox="1"/>
          <p:nvPr userDrawn="1"/>
        </p:nvSpPr>
        <p:spPr>
          <a:xfrm>
            <a:off x="10791825" y="6346785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3533</a:t>
            </a:r>
          </a:p>
        </p:txBody>
      </p:sp>
    </p:spTree>
    <p:extLst>
      <p:ext uri="{BB962C8B-B14F-4D97-AF65-F5344CB8AC3E}">
        <p14:creationId xmlns:p14="http://schemas.microsoft.com/office/powerpoint/2010/main" val="37825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50" r:id="rId4"/>
    <p:sldLayoutId id="2147483663" r:id="rId5"/>
    <p:sldLayoutId id="2147483668" r:id="rId6"/>
    <p:sldLayoutId id="2147483660" r:id="rId7"/>
    <p:sldLayoutId id="2147483665" r:id="rId8"/>
    <p:sldLayoutId id="2147483666" r:id="rId9"/>
    <p:sldLayoutId id="2147483652" r:id="rId10"/>
    <p:sldLayoutId id="2147483653" r:id="rId11"/>
    <p:sldLayoutId id="2147483654" r:id="rId12"/>
    <p:sldLayoutId id="2147483655" r:id="rId13"/>
    <p:sldLayoutId id="2147483664" r:id="rId14"/>
    <p:sldLayoutId id="2147483671" r:id="rId15"/>
    <p:sldLayoutId id="2147483656" r:id="rId16"/>
    <p:sldLayoutId id="2147483657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aape.org.uk/huuiuydcqrgccgndfa3qudehz/" TargetMode="Externa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EAF32A4-D614-B2E6-7CE7-8FC9A6303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160" r="28160"/>
          <a:stretch>
            <a:fillRect/>
          </a:stretch>
        </p:blipFill>
        <p:spPr>
          <a:xfrm>
            <a:off x="8424558" y="4144488"/>
            <a:ext cx="3248886" cy="22206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C055C-6F12-86E8-3DAB-C52E6C6A0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190" y="5302922"/>
            <a:ext cx="7782999" cy="965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Melanie Rogers, Angie Banks, Colette Henderson, </a:t>
            </a:r>
          </a:p>
          <a:p>
            <a:pPr algn="ctr"/>
            <a:r>
              <a:rPr lang="en-GB" dirty="0"/>
              <a:t>Anna Jones, Jonathan Thomas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004A061-9DAD-5E89-52D4-A9AB1F816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1509" y="3848205"/>
            <a:ext cx="80930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Aspiring Advanced Clinical Practitioners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0FA86-F517-6DA0-B150-CEA7FED2E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" b="734"/>
          <a:stretch/>
        </p:blipFill>
        <p:spPr>
          <a:xfrm>
            <a:off x="6673932" y="1105298"/>
            <a:ext cx="3135086" cy="1697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F1424-037B-ED93-1E6B-A8F3A6C78E1E}"/>
              </a:ext>
            </a:extLst>
          </p:cNvPr>
          <p:cNvSpPr txBox="1"/>
          <p:nvPr/>
        </p:nvSpPr>
        <p:spPr>
          <a:xfrm>
            <a:off x="10877550" y="6365174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3533</a:t>
            </a:r>
          </a:p>
        </p:txBody>
      </p:sp>
    </p:spTree>
    <p:extLst>
      <p:ext uri="{BB962C8B-B14F-4D97-AF65-F5344CB8AC3E}">
        <p14:creationId xmlns:p14="http://schemas.microsoft.com/office/powerpoint/2010/main" val="158122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770C-F76B-E7BE-19BF-8004B1036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479"/>
            <a:ext cx="9144000" cy="1474813"/>
          </a:xfrm>
        </p:spPr>
        <p:txBody>
          <a:bodyPr anchor="b">
            <a:normAutofit/>
          </a:bodyPr>
          <a:lstStyle/>
          <a:p>
            <a:r>
              <a:rPr lang="en-GB" dirty="0"/>
              <a:t>Over to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E3B0E-6EC8-5DD1-20C6-E83105681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Now you have heard from us how could we develop the workbook further?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78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EAF32A4-D614-B2E6-7CE7-8FC9A63034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160" r="28160"/>
          <a:stretch>
            <a:fillRect/>
          </a:stretch>
        </p:blipFill>
        <p:spPr>
          <a:xfrm>
            <a:off x="8424558" y="4144488"/>
            <a:ext cx="3248886" cy="222068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C055C-6F12-86E8-3DAB-C52E6C6A0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190" y="5302922"/>
            <a:ext cx="7782999" cy="965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Professor Melanie Rogers &amp; Angie Banks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004A061-9DAD-5E89-52D4-A9AB1F816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1509" y="3848205"/>
            <a:ext cx="809304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Aspiring Advanced Clinical Practitioners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0FA86-F517-6DA0-B150-CEA7FED2EF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" b="734"/>
          <a:stretch/>
        </p:blipFill>
        <p:spPr>
          <a:xfrm>
            <a:off x="6673932" y="1105298"/>
            <a:ext cx="3135086" cy="16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D7A0-7643-488A-68B1-0505B463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759715"/>
          </a:xfrm>
        </p:spPr>
        <p:txBody>
          <a:bodyPr anchor="ctr">
            <a:normAutofit/>
          </a:bodyPr>
          <a:lstStyle/>
          <a:p>
            <a:r>
              <a:rPr lang="en-GB" dirty="0"/>
              <a:t>What we did: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28BBB4-4B38-02CD-E281-5DABDBAA97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786321"/>
              </p:ext>
            </p:extLst>
          </p:nvPr>
        </p:nvGraphicFramePr>
        <p:xfrm>
          <a:off x="838200" y="1350335"/>
          <a:ext cx="10515600" cy="482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12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AC33-A558-8938-602B-5EEEA94C0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60637" y="172994"/>
            <a:ext cx="8971004" cy="1816444"/>
          </a:xfrm>
        </p:spPr>
        <p:txBody>
          <a:bodyPr anchor="ctr">
            <a:normAutofit lnSpcReduction="10000"/>
          </a:bodyPr>
          <a:lstStyle/>
          <a:p>
            <a:pPr algn="ctr"/>
            <a:br>
              <a:rPr lang="en-GB" sz="2400" dirty="0"/>
            </a:br>
            <a:r>
              <a:rPr lang="en-GB" sz="4000" dirty="0"/>
              <a:t>Aspiring ACP programme</a:t>
            </a:r>
            <a:r>
              <a:rPr lang="en-GB" sz="4000" dirty="0">
                <a:effectLst/>
              </a:rPr>
              <a:t> covers the follow topics: </a:t>
            </a:r>
            <a:br>
              <a:rPr lang="en-GB" sz="2400" dirty="0">
                <a:effectLst/>
              </a:rPr>
            </a:br>
            <a:endParaRPr lang="en-GB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E24AA9-8F71-6559-1647-9A8C64124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64586"/>
              </p:ext>
            </p:extLst>
          </p:nvPr>
        </p:nvGraphicFramePr>
        <p:xfrm>
          <a:off x="210066" y="1588350"/>
          <a:ext cx="10515600" cy="394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4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B0DA-93BF-BBD6-AAE6-46B79FFC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759715"/>
          </a:xfrm>
        </p:spPr>
        <p:txBody>
          <a:bodyPr/>
          <a:lstStyle/>
          <a:p>
            <a:r>
              <a:rPr lang="en-GB" dirty="0"/>
              <a:t>Day 1- July 26th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9806A5-AB9E-732B-8FC4-4B71D8A14A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711248"/>
              </p:ext>
            </p:extLst>
          </p:nvPr>
        </p:nvGraphicFramePr>
        <p:xfrm>
          <a:off x="381000" y="884387"/>
          <a:ext cx="10048104" cy="5376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627">
                  <a:extLst>
                    <a:ext uri="{9D8B030D-6E8A-4147-A177-3AD203B41FA5}">
                      <a16:colId xmlns:a16="http://schemas.microsoft.com/office/drawing/2014/main" val="962733481"/>
                    </a:ext>
                  </a:extLst>
                </a:gridCol>
                <a:gridCol w="3045149">
                  <a:extLst>
                    <a:ext uri="{9D8B030D-6E8A-4147-A177-3AD203B41FA5}">
                      <a16:colId xmlns:a16="http://schemas.microsoft.com/office/drawing/2014/main" val="1563802493"/>
                    </a:ext>
                  </a:extLst>
                </a:gridCol>
                <a:gridCol w="1879654">
                  <a:extLst>
                    <a:ext uri="{9D8B030D-6E8A-4147-A177-3AD203B41FA5}">
                      <a16:colId xmlns:a16="http://schemas.microsoft.com/office/drawing/2014/main" val="3298087012"/>
                    </a:ext>
                  </a:extLst>
                </a:gridCol>
                <a:gridCol w="3457674">
                  <a:extLst>
                    <a:ext uri="{9D8B030D-6E8A-4147-A177-3AD203B41FA5}">
                      <a16:colId xmlns:a16="http://schemas.microsoft.com/office/drawing/2014/main" val="1459836157"/>
                    </a:ext>
                  </a:extLst>
                </a:gridCol>
              </a:tblGrid>
              <a:tr h="205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641698"/>
                  </a:ext>
                </a:extLst>
              </a:tr>
              <a:tr h="541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10:15-11:15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 and welcome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Icebreaker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658892"/>
                  </a:ext>
                </a:extLst>
              </a:tr>
              <a:tr h="1549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11:15-12:15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regional, national and international perspectives of the Advanced Clinical Practice Role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Julie Perrin &amp; Linda Croft (HEE Regional Leads)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Angie Banks and Angela Windle (National)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 Rogers  (International)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817479"/>
                  </a:ext>
                </a:extLst>
              </a:tr>
              <a:tr h="205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12:15-13:00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(provided)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292836"/>
                  </a:ext>
                </a:extLst>
              </a:tr>
              <a:tr h="541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13:00-14:00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the trainee ACP workbook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workbook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activity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 Rogers (Professor Advanced Practice)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Angie Banks (Course Leader)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66759"/>
                  </a:ext>
                </a:extLst>
              </a:tr>
              <a:tr h="87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14:00-15:00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academic writing 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Angela Windle (Course Leader)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 Anderson (ACP/HEI)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Liz Drain (ACP/HEI)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600468"/>
                  </a:ext>
                </a:extLst>
              </a:tr>
              <a:tr h="2051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15:00-15:15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Q&amp;A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180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4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14A0-D006-9B55-83C7-9255AC27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0"/>
            <a:ext cx="7772400" cy="770761"/>
          </a:xfrm>
        </p:spPr>
        <p:txBody>
          <a:bodyPr>
            <a:normAutofit/>
          </a:bodyPr>
          <a:lstStyle/>
          <a:p>
            <a:r>
              <a:rPr lang="en-GB" sz="3200" dirty="0"/>
              <a:t>Day 2- 31</a:t>
            </a:r>
            <a:r>
              <a:rPr lang="en-GB" sz="3200" baseline="30000" dirty="0"/>
              <a:t>st</a:t>
            </a:r>
            <a:r>
              <a:rPr lang="en-GB" sz="3200" dirty="0"/>
              <a:t> August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ACFF89-35A4-23C8-10FE-C0389B520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18390"/>
              </p:ext>
            </p:extLst>
          </p:nvPr>
        </p:nvGraphicFramePr>
        <p:xfrm>
          <a:off x="107576" y="548340"/>
          <a:ext cx="11702940" cy="6432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381">
                  <a:extLst>
                    <a:ext uri="{9D8B030D-6E8A-4147-A177-3AD203B41FA5}">
                      <a16:colId xmlns:a16="http://schemas.microsoft.com/office/drawing/2014/main" val="604925239"/>
                    </a:ext>
                  </a:extLst>
                </a:gridCol>
                <a:gridCol w="4387107">
                  <a:extLst>
                    <a:ext uri="{9D8B030D-6E8A-4147-A177-3AD203B41FA5}">
                      <a16:colId xmlns:a16="http://schemas.microsoft.com/office/drawing/2014/main" val="4130294290"/>
                    </a:ext>
                  </a:extLst>
                </a:gridCol>
                <a:gridCol w="2259793">
                  <a:extLst>
                    <a:ext uri="{9D8B030D-6E8A-4147-A177-3AD203B41FA5}">
                      <a16:colId xmlns:a16="http://schemas.microsoft.com/office/drawing/2014/main" val="1479121575"/>
                    </a:ext>
                  </a:extLst>
                </a:gridCol>
                <a:gridCol w="3779659">
                  <a:extLst>
                    <a:ext uri="{9D8B030D-6E8A-4147-A177-3AD203B41FA5}">
                      <a16:colId xmlns:a16="http://schemas.microsoft.com/office/drawing/2014/main" val="2011949123"/>
                    </a:ext>
                  </a:extLst>
                </a:gridCol>
              </a:tblGrid>
              <a:tr h="20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1758445633"/>
                  </a:ext>
                </a:extLst>
              </a:tr>
              <a:tr h="203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1100-1110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 &amp; Angie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567427060"/>
                  </a:ext>
                </a:extLst>
              </a:tr>
              <a:tr h="521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11:00 -11:30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Professional leads Role &amp; the Community of Practice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 Fisher (HEE)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Suzanne Owens webinar (ACP)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3904058141"/>
                  </a:ext>
                </a:extLst>
              </a:tr>
              <a:tr h="740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11:30-12:00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Hee Supervision &amp; assessment Leads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 &amp; Casp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Sadie Diamond Fox/Kirsty Laing (HEE Regional Supervision Leads)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4114712895"/>
                  </a:ext>
                </a:extLst>
              </a:tr>
              <a:tr h="2010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13:00-13:50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the role of the trainee ACP role and how to get going, ensuring you have the right placement.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Diversity of Roles- PowerPoint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Students’ top tips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Keating (Neurosurgery ACP)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 Clarkson (Radiotherapy ACP)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 Longden (Paramedic ACP)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Davison  (ACP Lecturer SHU)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Claire Manderson- (Physiotherapy ACP trainee)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Jonathon Drury- (Orthoptist ACP trainee)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4217473980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13:50-14:15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Practice &amp; Mental Health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 Mental for All practitioners-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Jennings (Mental Health ACP Route Leader)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2028358894"/>
                  </a:ext>
                </a:extLst>
              </a:tr>
              <a:tr h="93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1415- 14:45-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Preparation, opportunities, and support for the Trainee ACPs (including E-Portfolio Developments)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Apprenticeship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Angie Banks (E-Portfolio)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Melanie Clarkson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 </a:t>
                      </a:r>
                      <a:r>
                        <a:rPr lang="en-GB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Butterill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(HEI)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4197584034"/>
                  </a:ext>
                </a:extLst>
              </a:tr>
              <a:tr h="261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14:20-15:00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Reflections and Update on Workbook Learning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groups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Angie Banks, Mel Rogers, 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307543618"/>
                  </a:ext>
                </a:extLst>
              </a:tr>
              <a:tr h="5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15:00-15:15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 and Evaluation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768" marR="48768" marT="0" marB="0"/>
                </a:tc>
                <a:extLst>
                  <a:ext uri="{0D108BD9-81ED-4DB2-BD59-A6C34878D82A}">
                    <a16:rowId xmlns:a16="http://schemas.microsoft.com/office/drawing/2014/main" val="2207157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54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616A8-21B1-75BE-8A74-39C2CC83D9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7135" y="308920"/>
            <a:ext cx="8037945" cy="1243504"/>
          </a:xfrm>
        </p:spPr>
        <p:txBody>
          <a:bodyPr anchor="ctr">
            <a:normAutofit fontScale="92500" lnSpcReduction="10000"/>
          </a:bodyPr>
          <a:lstStyle/>
          <a:p>
            <a:br>
              <a:rPr lang="en-GB" sz="2800" dirty="0"/>
            </a:br>
            <a:r>
              <a:rPr lang="en-GB" sz="4400" dirty="0"/>
              <a:t>Attendance day 1&amp;2</a:t>
            </a:r>
            <a:br>
              <a:rPr lang="en-GB" sz="2800" dirty="0"/>
            </a:br>
            <a:endParaRPr lang="en-GB" sz="2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35147B-6CB5-A1AF-9291-A5EF89521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73650"/>
              </p:ext>
            </p:extLst>
          </p:nvPr>
        </p:nvGraphicFramePr>
        <p:xfrm>
          <a:off x="111211" y="1655805"/>
          <a:ext cx="11106665" cy="452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41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FECA1-71AA-A40A-EC68-EF64FBFB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479"/>
            <a:ext cx="9144000" cy="2112484"/>
          </a:xfrm>
        </p:spPr>
        <p:txBody>
          <a:bodyPr anchor="b">
            <a:normAutofit/>
          </a:bodyPr>
          <a:lstStyle/>
          <a:p>
            <a:r>
              <a:rPr lang="en-GB" sz="5600" dirty="0"/>
              <a:t>What would you want from an Aspiring ACP day?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9D127-E4F8-3739-00D8-1A0656B04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5632"/>
            <a:ext cx="9144000" cy="1202167"/>
          </a:xfrm>
        </p:spPr>
        <p:txBody>
          <a:bodyPr>
            <a:normAutofit/>
          </a:bodyPr>
          <a:lstStyle/>
          <a:p>
            <a:r>
              <a:rPr lang="en-GB" sz="4400" dirty="0"/>
              <a:t>Over to you!</a:t>
            </a:r>
          </a:p>
        </p:txBody>
      </p:sp>
    </p:spTree>
    <p:extLst>
      <p:ext uri="{BB962C8B-B14F-4D97-AF65-F5344CB8AC3E}">
        <p14:creationId xmlns:p14="http://schemas.microsoft.com/office/powerpoint/2010/main" val="3256801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2F04-AB66-5F0B-9CAF-D1DC88B2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100" y="452397"/>
            <a:ext cx="6388926" cy="3787094"/>
          </a:xfrm>
        </p:spPr>
        <p:txBody>
          <a:bodyPr/>
          <a:lstStyle/>
          <a:p>
            <a:r>
              <a:rPr lang="en-GB" dirty="0"/>
              <a:t>Comments  – on twitter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7" name="Picture 2" descr="Twitter - Wikipedia">
            <a:extLst>
              <a:ext uri="{FF2B5EF4-FFF2-40B4-BE49-F238E27FC236}">
                <a16:creationId xmlns:a16="http://schemas.microsoft.com/office/drawing/2014/main" id="{A4533A07-7C76-6AB4-3503-097C3AEF05B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1178601"/>
            <a:ext cx="2362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4D5AEE1-DC13-D849-3891-6A3BB05E445F}"/>
              </a:ext>
            </a:extLst>
          </p:cNvPr>
          <p:cNvSpPr/>
          <p:nvPr/>
        </p:nvSpPr>
        <p:spPr>
          <a:xfrm>
            <a:off x="4120737" y="1828800"/>
            <a:ext cx="2755075" cy="16759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Thanks for today looking forward to starting my ACP journey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7D19220-9419-EAA4-825E-A06BD639AEF0}"/>
              </a:ext>
            </a:extLst>
          </p:cNvPr>
          <p:cNvSpPr/>
          <p:nvPr/>
        </p:nvSpPr>
        <p:spPr>
          <a:xfrm>
            <a:off x="7671461" y="1828801"/>
            <a:ext cx="4104528" cy="34794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Thanks to all contributors for the aspiring ACP sessions. Really enjoyed them &amp; looking forward to the course. Fantastic to hear there's lots of support out there #acp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04B51AB-1A2E-C534-5DC4-2F4BCF69037A}"/>
              </a:ext>
            </a:extLst>
          </p:cNvPr>
          <p:cNvSpPr/>
          <p:nvPr/>
        </p:nvSpPr>
        <p:spPr>
          <a:xfrm>
            <a:off x="838200" y="3121701"/>
            <a:ext cx="3947556" cy="318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Credit to the AP teams at these HEI’s, its a fantastic initiative that has seen some very positive feedback that I've seen via social media after day 1. Today is day 2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@EsD</a:t>
            </a:r>
          </a:p>
        </p:txBody>
      </p:sp>
    </p:spTree>
    <p:extLst>
      <p:ext uri="{BB962C8B-B14F-4D97-AF65-F5344CB8AC3E}">
        <p14:creationId xmlns:p14="http://schemas.microsoft.com/office/powerpoint/2010/main" val="325618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5457-4E66-1691-0EC1-7CFCD048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581"/>
            <a:ext cx="7772400" cy="1109263"/>
          </a:xfrm>
        </p:spPr>
        <p:txBody>
          <a:bodyPr anchor="ctr">
            <a:normAutofit fontScale="90000"/>
          </a:bodyPr>
          <a:lstStyle/>
          <a:p>
            <a:br>
              <a:rPr lang="en-GB" sz="2300" dirty="0"/>
            </a:br>
            <a:r>
              <a:rPr lang="en-GB" dirty="0"/>
              <a:t>Evaluations-completed on Day 2</a:t>
            </a:r>
            <a:br>
              <a:rPr lang="en-GB" sz="2300" dirty="0"/>
            </a:br>
            <a:br>
              <a:rPr lang="en-GB" sz="2300" dirty="0"/>
            </a:br>
            <a:r>
              <a:rPr lang="en-GB" sz="2000" dirty="0"/>
              <a:t>Key points- questions asked and exemplars of replies</a:t>
            </a:r>
            <a:br>
              <a:rPr lang="en-US" sz="1200" dirty="0"/>
            </a:br>
            <a:br>
              <a:rPr lang="en-GB" sz="2300" dirty="0"/>
            </a:br>
            <a:endParaRPr lang="en-GB" sz="23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B4DB76-9CDF-5EF8-F96E-3A01E5CD14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7452829"/>
              </p:ext>
            </p:extLst>
          </p:nvPr>
        </p:nvGraphicFramePr>
        <p:xfrm>
          <a:off x="234778" y="1233844"/>
          <a:ext cx="11553568" cy="530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3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0B393-945A-5977-2B5B-22E65A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759715"/>
          </a:xfrm>
        </p:spPr>
        <p:txBody>
          <a:bodyPr anchor="ctr">
            <a:normAutofit/>
          </a:bodyPr>
          <a:lstStyle/>
          <a:p>
            <a:r>
              <a:rPr lang="en-GB" b="1" dirty="0"/>
              <a:t>Introductions to the Team</a:t>
            </a:r>
            <a:endParaRPr lang="en-GB" b="1"/>
          </a:p>
          <a:p>
            <a:endParaRPr lang="en-GB" dirty="0"/>
          </a:p>
        </p:txBody>
      </p:sp>
      <p:pic>
        <p:nvPicPr>
          <p:cNvPr id="1026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FF1C971D-8E73-97CF-DC9F-224828EBF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/>
          <a:stretch/>
        </p:blipFill>
        <p:spPr bwMode="auto">
          <a:xfrm>
            <a:off x="838200" y="1350335"/>
            <a:ext cx="10515600" cy="48266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80A0B-AE25-3239-B2A0-CFBD7FFF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2700" b="1" dirty="0"/>
            </a:br>
            <a:r>
              <a:rPr lang="en-GB" sz="2700" b="1" dirty="0"/>
              <a:t>Did your thoughts feelings change after attending the Aspiring programme?- 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0557-B07C-319E-EEF0-1448CB689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0B3554C-EAC0-E9BA-FCC3-563715476E17}"/>
              </a:ext>
            </a:extLst>
          </p:cNvPr>
          <p:cNvSpPr/>
          <p:nvPr/>
        </p:nvSpPr>
        <p:spPr>
          <a:xfrm>
            <a:off x="5510152" y="1017522"/>
            <a:ext cx="3764478" cy="10925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will be hard but let’s grab it by both hands”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5A1786D-CAD6-D803-0DDC-6BAF02983DFC}"/>
              </a:ext>
            </a:extLst>
          </p:cNvPr>
          <p:cNvSpPr/>
          <p:nvPr/>
        </p:nvSpPr>
        <p:spPr>
          <a:xfrm>
            <a:off x="5676404" y="2461188"/>
            <a:ext cx="3158837" cy="132917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“Confirmed this is the right step for me”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D58C0C8-40D4-3B75-1EFE-9F9BE60FBDA6}"/>
              </a:ext>
            </a:extLst>
          </p:cNvPr>
          <p:cNvSpPr/>
          <p:nvPr/>
        </p:nvSpPr>
        <p:spPr>
          <a:xfrm>
            <a:off x="6918367" y="3928590"/>
            <a:ext cx="2756345" cy="14072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“yes, I have more understanding of the programme”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964FD9E-5AA1-8B4F-9939-D7ACD51D92CF}"/>
              </a:ext>
            </a:extLst>
          </p:cNvPr>
          <p:cNvSpPr/>
          <p:nvPr/>
        </p:nvSpPr>
        <p:spPr>
          <a:xfrm>
            <a:off x="1401287" y="1350334"/>
            <a:ext cx="3218213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aware of external support”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921B1FAD-3F87-6DB5-476C-E7DC65899381}"/>
              </a:ext>
            </a:extLst>
          </p:cNvPr>
          <p:cNvSpPr/>
          <p:nvPr/>
        </p:nvSpPr>
        <p:spPr>
          <a:xfrm>
            <a:off x="2517288" y="5179526"/>
            <a:ext cx="3388659" cy="8647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much more prepared”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5B9C4BD-27DB-9C46-85DD-92B69155E607}"/>
              </a:ext>
            </a:extLst>
          </p:cNvPr>
          <p:cNvSpPr/>
          <p:nvPr/>
        </p:nvSpPr>
        <p:spPr>
          <a:xfrm>
            <a:off x="1033154" y="3657600"/>
            <a:ext cx="4335072" cy="1170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“Feel more confident to be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sertive about prioritising my own learning needs”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E3228CA-F7DE-63B1-FC41-9AFCD484C71C}"/>
              </a:ext>
            </a:extLst>
          </p:cNvPr>
          <p:cNvSpPr/>
          <p:nvPr/>
        </p:nvSpPr>
        <p:spPr>
          <a:xfrm flipH="1">
            <a:off x="172120" y="2110051"/>
            <a:ext cx="1381563" cy="16551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excited now to start”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8D98921-8BBC-43DB-FCEE-7AA17FD70F8B}"/>
              </a:ext>
            </a:extLst>
          </p:cNvPr>
          <p:cNvSpPr/>
          <p:nvPr/>
        </p:nvSpPr>
        <p:spPr>
          <a:xfrm flipH="1">
            <a:off x="9741319" y="1445565"/>
            <a:ext cx="1920659" cy="24850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feel so much happier, it’s eased my stress and anxieties”.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7284A6A-D5F0-6D85-A931-131FDDE3CF9F}"/>
              </a:ext>
            </a:extLst>
          </p:cNvPr>
          <p:cNvSpPr/>
          <p:nvPr/>
        </p:nvSpPr>
        <p:spPr>
          <a:xfrm>
            <a:off x="1731981" y="2546747"/>
            <a:ext cx="3636245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all feels much clearer”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3478778-DCA6-C2B4-64F7-11D86013F717}"/>
              </a:ext>
            </a:extLst>
          </p:cNvPr>
          <p:cNvSpPr/>
          <p:nvPr/>
        </p:nvSpPr>
        <p:spPr>
          <a:xfrm flipH="1">
            <a:off x="6981712" y="5655380"/>
            <a:ext cx="5210286" cy="7502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“Can we have another day all together in 2023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98093834-D483-30B2-0234-C2C9995DB1EB}"/>
              </a:ext>
            </a:extLst>
          </p:cNvPr>
          <p:cNvSpPr/>
          <p:nvPr/>
        </p:nvSpPr>
        <p:spPr>
          <a:xfrm>
            <a:off x="1099761" y="3657600"/>
            <a:ext cx="4335072" cy="1170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“Feel more confident to be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sertive about prioritising my own learning needs”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1AE3979-F46C-F272-3EED-390C1DA3691D}"/>
              </a:ext>
            </a:extLst>
          </p:cNvPr>
          <p:cNvSpPr/>
          <p:nvPr/>
        </p:nvSpPr>
        <p:spPr>
          <a:xfrm flipH="1">
            <a:off x="238727" y="2110051"/>
            <a:ext cx="1381563" cy="16551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excited now to start”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061256C-5E0A-2451-4A10-6D8D17B11928}"/>
              </a:ext>
            </a:extLst>
          </p:cNvPr>
          <p:cNvSpPr/>
          <p:nvPr/>
        </p:nvSpPr>
        <p:spPr>
          <a:xfrm>
            <a:off x="1450874" y="1350334"/>
            <a:ext cx="3218213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aware of external support”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290A9544-F6CB-E3B8-25BC-49A49875C7B3}"/>
              </a:ext>
            </a:extLst>
          </p:cNvPr>
          <p:cNvSpPr/>
          <p:nvPr/>
        </p:nvSpPr>
        <p:spPr>
          <a:xfrm>
            <a:off x="2566875" y="5179526"/>
            <a:ext cx="3388659" cy="8647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much more prepared”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F07AB01-7586-7CE8-0D54-83C565333999}"/>
              </a:ext>
            </a:extLst>
          </p:cNvPr>
          <p:cNvSpPr/>
          <p:nvPr/>
        </p:nvSpPr>
        <p:spPr>
          <a:xfrm>
            <a:off x="1781568" y="2546747"/>
            <a:ext cx="3636245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all feels much clearer”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54F71FF-A267-BECE-E44A-575D7D4452C1}"/>
              </a:ext>
            </a:extLst>
          </p:cNvPr>
          <p:cNvSpPr/>
          <p:nvPr/>
        </p:nvSpPr>
        <p:spPr>
          <a:xfrm flipH="1">
            <a:off x="7031299" y="5655380"/>
            <a:ext cx="5210286" cy="7502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“Can we have another day all together in 2023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4786F0FD-55BF-BD29-BB1E-C7D8C4F020F7}"/>
              </a:ext>
            </a:extLst>
          </p:cNvPr>
          <p:cNvSpPr/>
          <p:nvPr/>
        </p:nvSpPr>
        <p:spPr>
          <a:xfrm>
            <a:off x="1149348" y="3657600"/>
            <a:ext cx="4335072" cy="1170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“Feel more confident to be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sertive about prioritising my own learning needs”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3D58D31-8F62-59B9-80FA-A237125F8B52}"/>
              </a:ext>
            </a:extLst>
          </p:cNvPr>
          <p:cNvSpPr/>
          <p:nvPr/>
        </p:nvSpPr>
        <p:spPr>
          <a:xfrm flipH="1">
            <a:off x="288314" y="2110051"/>
            <a:ext cx="1381563" cy="16551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excited now to start”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2A1DC398-942B-A8E1-D60A-6EF13F2E0714}"/>
              </a:ext>
            </a:extLst>
          </p:cNvPr>
          <p:cNvSpPr/>
          <p:nvPr/>
        </p:nvSpPr>
        <p:spPr>
          <a:xfrm>
            <a:off x="6981712" y="3928590"/>
            <a:ext cx="2756345" cy="14072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“yes, I have more understanding of the programme”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7F1D6756-88EF-1AEC-35AE-6E0D3B67EB84}"/>
              </a:ext>
            </a:extLst>
          </p:cNvPr>
          <p:cNvSpPr/>
          <p:nvPr/>
        </p:nvSpPr>
        <p:spPr>
          <a:xfrm>
            <a:off x="1514219" y="1350334"/>
            <a:ext cx="3218213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aware of external support”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5CD1FCC-6AA7-4A46-7B3F-5BC021F55073}"/>
              </a:ext>
            </a:extLst>
          </p:cNvPr>
          <p:cNvSpPr/>
          <p:nvPr/>
        </p:nvSpPr>
        <p:spPr>
          <a:xfrm>
            <a:off x="2630220" y="5179526"/>
            <a:ext cx="3388659" cy="8647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feel much more prepared”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7DCC979-56BD-2E1B-53EB-3F07E8E0EF6D}"/>
              </a:ext>
            </a:extLst>
          </p:cNvPr>
          <p:cNvSpPr/>
          <p:nvPr/>
        </p:nvSpPr>
        <p:spPr>
          <a:xfrm>
            <a:off x="1844913" y="2546747"/>
            <a:ext cx="3636245" cy="7597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all feels much clearer”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FF9B5B09-1591-2AF3-EA4A-61E72B4F83FD}"/>
              </a:ext>
            </a:extLst>
          </p:cNvPr>
          <p:cNvSpPr/>
          <p:nvPr/>
        </p:nvSpPr>
        <p:spPr>
          <a:xfrm flipH="1">
            <a:off x="7094644" y="5655380"/>
            <a:ext cx="5210286" cy="75022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“Can we have another day all together in 2023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0899F121-0A12-7644-581D-B75B5DC718B6}"/>
              </a:ext>
            </a:extLst>
          </p:cNvPr>
          <p:cNvSpPr/>
          <p:nvPr/>
        </p:nvSpPr>
        <p:spPr>
          <a:xfrm>
            <a:off x="1212693" y="3657600"/>
            <a:ext cx="4335072" cy="1170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“Feel more confident to be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sertive about prioritising my own learning needs”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5A5BD3D7-75FD-DBAB-4715-44C65229E498}"/>
              </a:ext>
            </a:extLst>
          </p:cNvPr>
          <p:cNvSpPr/>
          <p:nvPr/>
        </p:nvSpPr>
        <p:spPr>
          <a:xfrm flipH="1">
            <a:off x="351659" y="2110051"/>
            <a:ext cx="1381563" cy="16551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“I’m excited now to start”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4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EBCD-7EB1-9585-1289-7BB6FF91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7C16A-37AA-3232-EF8F-1083252BE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0A9B9FA-BC35-3D6F-E3D3-93F56BD1B342}"/>
              </a:ext>
            </a:extLst>
          </p:cNvPr>
          <p:cNvSpPr/>
          <p:nvPr/>
        </p:nvSpPr>
        <p:spPr>
          <a:xfrm>
            <a:off x="1603169" y="3883231"/>
            <a:ext cx="4773880" cy="13726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“Would be good to come together annually to discuss pressure/experiences”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87D94B3-DAC4-867A-8D8C-93953F468E05}"/>
              </a:ext>
            </a:extLst>
          </p:cNvPr>
          <p:cNvSpPr/>
          <p:nvPr/>
        </p:nvSpPr>
        <p:spPr>
          <a:xfrm>
            <a:off x="7137070" y="2244436"/>
            <a:ext cx="2006930" cy="25008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“Excellent faculty at both locations, fabulous to see cross uni networking”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1194D41-ADC2-4E30-2038-2FEA884AD6BD}"/>
              </a:ext>
            </a:extLst>
          </p:cNvPr>
          <p:cNvSpPr/>
          <p:nvPr/>
        </p:nvSpPr>
        <p:spPr>
          <a:xfrm>
            <a:off x="1318162" y="1840675"/>
            <a:ext cx="4346368" cy="100940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“Overall enjoyed the days, very informative and would recommend”</a:t>
            </a:r>
          </a:p>
        </p:txBody>
      </p:sp>
    </p:spTree>
    <p:extLst>
      <p:ext uri="{BB962C8B-B14F-4D97-AF65-F5344CB8AC3E}">
        <p14:creationId xmlns:p14="http://schemas.microsoft.com/office/powerpoint/2010/main" val="370467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2A42CEB-047B-1C7F-003A-1B37D911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759715"/>
          </a:xfrm>
        </p:spPr>
        <p:txBody>
          <a:bodyPr/>
          <a:lstStyle/>
          <a:p>
            <a:r>
              <a:rPr lang="en-US" dirty="0"/>
              <a:t>Final Thoughts:</a:t>
            </a:r>
          </a:p>
        </p:txBody>
      </p:sp>
      <p:pic>
        <p:nvPicPr>
          <p:cNvPr id="4" name="Picture Placeholder 3" descr="Light bulb on green grass">
            <a:extLst>
              <a:ext uri="{FF2B5EF4-FFF2-40B4-BE49-F238E27FC236}">
                <a16:creationId xmlns:a16="http://schemas.microsoft.com/office/drawing/2014/main" id="{B6F65D70-EFFC-EA57-7A5D-B721BF64A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462" b="21774"/>
          <a:stretch/>
        </p:blipFill>
        <p:spPr>
          <a:xfrm>
            <a:off x="838200" y="1350335"/>
            <a:ext cx="10515600" cy="4826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142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08FF6C-3575-EF88-875F-EC237119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1109263"/>
          </a:xfrm>
        </p:spPr>
        <p:txBody>
          <a:bodyPr anchor="ctr">
            <a:normAutofit/>
          </a:bodyPr>
          <a:lstStyle/>
          <a:p>
            <a:r>
              <a:rPr lang="en-GB" dirty="0"/>
              <a:t>Thank you for Listening!</a:t>
            </a:r>
          </a:p>
        </p:txBody>
      </p:sp>
      <p:pic>
        <p:nvPicPr>
          <p:cNvPr id="4" name="Picture Placeholder 3" descr="Close up image of hands applauding">
            <a:extLst>
              <a:ext uri="{FF2B5EF4-FFF2-40B4-BE49-F238E27FC236}">
                <a16:creationId xmlns:a16="http://schemas.microsoft.com/office/drawing/2014/main" id="{A6851468-2866-CEAA-3F98-E4BE42056B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4215" r="-1" b="18844"/>
          <a:stretch/>
        </p:blipFill>
        <p:spPr>
          <a:xfrm>
            <a:off x="838200" y="1673462"/>
            <a:ext cx="8772525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71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9A4B-1CB2-3735-E6B7-D9FD5D9E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759715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Background: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8F447A5-1F83-82E0-46B2-9874CA3DE7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7160"/>
              </p:ext>
            </p:extLst>
          </p:nvPr>
        </p:nvGraphicFramePr>
        <p:xfrm>
          <a:off x="838200" y="1350335"/>
          <a:ext cx="10515600" cy="482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5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D27C6C5-25D7-6C06-A84B-20286F8A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063"/>
            <a:ext cx="9007764" cy="47545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B60B8-36DF-7704-388F-3D8B4B5FB8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186" y="288594"/>
            <a:ext cx="3080826" cy="78488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First Steps: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BAA66D7-9E2D-88B7-8ACD-54B7E0AA9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328905"/>
              </p:ext>
            </p:extLst>
          </p:nvPr>
        </p:nvGraphicFramePr>
        <p:xfrm>
          <a:off x="613186" y="1613063"/>
          <a:ext cx="10740614" cy="456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35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B82BA1-871E-961D-4852-B3EC38FF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063"/>
            <a:ext cx="9007764" cy="475457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62477-2C85-FF93-117C-85F2A3E42D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681038"/>
            <a:ext cx="8037945" cy="78488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Over to you!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A93FEF2-4113-C40A-F6C0-50F1B1AAEB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217174"/>
              </p:ext>
            </p:extLst>
          </p:nvPr>
        </p:nvGraphicFramePr>
        <p:xfrm>
          <a:off x="838200" y="2235657"/>
          <a:ext cx="10515600" cy="394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028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C921-DB28-FA17-7C87-95C3BDFF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14839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Workbook Content:</a:t>
            </a:r>
            <a:br>
              <a:rPr lang="en-GB" dirty="0"/>
            </a:br>
            <a:r>
              <a:rPr lang="en-GB" dirty="0">
                <a:hlinkClick r:id="rId3"/>
              </a:rPr>
              <a:t>https://aape.org.uk/huuiuydcqrgccgndfa3qudehz/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09ED28-CF73-35BE-F1F9-98ACC7EA7CB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34982"/>
              </p:ext>
            </p:extLst>
          </p:nvPr>
        </p:nvGraphicFramePr>
        <p:xfrm>
          <a:off x="838200" y="1673462"/>
          <a:ext cx="8772525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64A0899B-E67B-66A5-FEB6-ED9E0973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17" y="2191909"/>
            <a:ext cx="38195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2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1324A0C4-2CCA-4380-88D4-8FADE453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55" y="-12700"/>
            <a:ext cx="1106128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2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1D0A-7A01-C7F0-4239-E4454902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397"/>
            <a:ext cx="7772400" cy="1109263"/>
          </a:xfrm>
        </p:spPr>
        <p:txBody>
          <a:bodyPr anchor="ctr">
            <a:normAutofit/>
          </a:bodyPr>
          <a:lstStyle/>
          <a:p>
            <a:r>
              <a:rPr lang="en-GB" dirty="0"/>
              <a:t>Significance, Impact and Reach: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BA7A8F-99FE-9D88-DD40-D35AC059F25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05759829"/>
              </p:ext>
            </p:extLst>
          </p:nvPr>
        </p:nvGraphicFramePr>
        <p:xfrm>
          <a:off x="838200" y="1673462"/>
          <a:ext cx="8772525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417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A2CC-6C66-E93C-CD65-8EAE20627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9" y="118334"/>
            <a:ext cx="8971877" cy="785308"/>
          </a:xfrm>
        </p:spPr>
        <p:txBody>
          <a:bodyPr anchor="b">
            <a:normAutofit/>
          </a:bodyPr>
          <a:lstStyle/>
          <a:p>
            <a:r>
              <a:rPr lang="en-GB" dirty="0"/>
              <a:t>Coming up!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DEE0D6-0D91-38D7-A3B2-58742641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524" y="6229134"/>
            <a:ext cx="3932237" cy="293169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2FAC794-1886-3BF0-5DBF-E825F4DD9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60980"/>
              </p:ext>
            </p:extLst>
          </p:nvPr>
        </p:nvGraphicFramePr>
        <p:xfrm>
          <a:off x="5183188" y="1337094"/>
          <a:ext cx="6172200" cy="4523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DB1E0C0-14F9-687D-B48C-C66FA1D5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" y="1517612"/>
            <a:ext cx="4705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3F0E6A7-7FF2-79BA-BAE7-E32B7708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1" y="4108450"/>
            <a:ext cx="4619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re Conference 2022 Template V1.potx" id="{59B2E292-B5D5-46A4-82AD-A9589AB48963}" vid="{5E485245-0FB1-4C2E-BD98-49E700E2B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A9B9A6A93DE42A660DA63E94882CB" ma:contentTypeVersion="21" ma:contentTypeDescription="Create a new document." ma:contentTypeScope="" ma:versionID="616d96e8a45a9b5d9e29a59898f0283b">
  <xsd:schema xmlns:xsd="http://www.w3.org/2001/XMLSchema" xmlns:xs="http://www.w3.org/2001/XMLSchema" xmlns:p="http://schemas.microsoft.com/office/2006/metadata/properties" xmlns:ns2="225fa8e4-9a38-44d6-9d91-f06aae65eab0" xmlns:ns3="97dc955d-3093-409a-b81e-26e0fda0e34d" targetNamespace="http://schemas.microsoft.com/office/2006/metadata/properties" ma:root="true" ma:fieldsID="79fff7d7c41b45b0d163e79d897b1e8a" ns2:_="" ns3:_="">
    <xsd:import namespace="225fa8e4-9a38-44d6-9d91-f06aae65eab0"/>
    <xsd:import namespace="97dc955d-3093-409a-b81e-26e0fda0e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Preview" minOccurs="0"/>
                <xsd:element ref="ns2:SessionName" minOccurs="0"/>
                <xsd:element ref="ns2:SessionType" minOccurs="0"/>
                <xsd:element ref="ns2:MediaLengthInSeconds" minOccurs="0"/>
                <xsd:element ref="ns2:FolderLink" minOccurs="0"/>
                <xsd:element ref="ns2:Checke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fa8e4-9a38-44d6-9d91-f06aae65ea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Preview" ma:index="20" nillable="true" ma:displayName="Preview" ma:format="Thumbnail" ma:internalName="Preview">
      <xsd:simpleType>
        <xsd:restriction base="dms:Unknown"/>
      </xsd:simpleType>
    </xsd:element>
    <xsd:element name="SessionName" ma:index="21" nillable="true" ma:displayName="Title or Name" ma:format="Dropdown" ma:internalName="SessionName">
      <xsd:simpleType>
        <xsd:restriction base="dms:Text">
          <xsd:maxLength value="255"/>
        </xsd:restriction>
      </xsd:simpleType>
    </xsd:element>
    <xsd:element name="SessionType" ma:index="22" nillable="true" ma:displayName="Session Type" ma:format="Dropdown" ma:internalName="SessionType">
      <xsd:simpleType>
        <xsd:restriction base="dms:Choice">
          <xsd:enumeration value="Key Note"/>
          <xsd:enumeration value="Main Stage"/>
          <xsd:enumeration value="Workshop"/>
          <xsd:enumeration value="Panel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FolderLink" ma:index="24" nillable="true" ma:displayName="FolderLink" ma:format="Hyperlink" ma:internalName="Fold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hecked" ma:index="25" nillable="true" ma:displayName="Checked" ma:format="Dropdown" ma:internalName="Checked">
      <xsd:simpleType>
        <xsd:restriction base="dms:Choice">
          <xsd:enumeration value="EG Checked"/>
          <xsd:enumeration value="Choice 2"/>
          <xsd:enumeration value="Choice 3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955d-3093-409a-b81e-26e0fda0e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a517f346-fb5b-4946-9b6b-f0ca39673d11}" ma:internalName="TaxCatchAll" ma:showField="CatchAllData" ma:web="97dc955d-3093-409a-b81e-26e0fda0e3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ssionName xmlns="225fa8e4-9a38-44d6-9d91-f06aae65eab0" xsi:nil="true"/>
    <lcf76f155ced4ddcb4097134ff3c332f xmlns="225fa8e4-9a38-44d6-9d91-f06aae65eab0">
      <Terms xmlns="http://schemas.microsoft.com/office/infopath/2007/PartnerControls"/>
    </lcf76f155ced4ddcb4097134ff3c332f>
    <TaxCatchAll xmlns="97dc955d-3093-409a-b81e-26e0fda0e34d" xsi:nil="true"/>
    <Preview xmlns="225fa8e4-9a38-44d6-9d91-f06aae65eab0" xsi:nil="true"/>
    <FolderLink xmlns="225fa8e4-9a38-44d6-9d91-f06aae65eab0">
      <Url xsi:nil="true"/>
      <Description xsi:nil="true"/>
    </FolderLink>
    <SessionType xmlns="225fa8e4-9a38-44d6-9d91-f06aae65eab0" xsi:nil="true"/>
    <Checked xmlns="225fa8e4-9a38-44d6-9d91-f06aae65ea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941283-AF43-40AF-A944-7DA72E742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fa8e4-9a38-44d6-9d91-f06aae65eab0"/>
    <ds:schemaRef ds:uri="97dc955d-3093-409a-b81e-26e0fda0e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C71234-1A7E-4462-B09C-904CD07C2044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7dc955d-3093-409a-b81e-26e0fda0e34d"/>
    <ds:schemaRef ds:uri="225fa8e4-9a38-44d6-9d91-f06aae65eab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EED73E3-BE85-452D-B0CE-07C7ECF7DA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Centre Conference 2022 Power Point Template V1</Template>
  <TotalTime>0</TotalTime>
  <Words>1522</Words>
  <Application>Microsoft Office PowerPoint</Application>
  <PresentationFormat>Widescreen</PresentationFormat>
  <Paragraphs>275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Introductions to the Team </vt:lpstr>
      <vt:lpstr>Background:</vt:lpstr>
      <vt:lpstr>PowerPoint Presentation</vt:lpstr>
      <vt:lpstr>PowerPoint Presentation</vt:lpstr>
      <vt:lpstr>Workbook Content: https://aape.org.uk/huuiuydcqrgccgndfa3qudehz/ </vt:lpstr>
      <vt:lpstr>PowerPoint Presentation</vt:lpstr>
      <vt:lpstr>Significance, Impact and Reach:</vt:lpstr>
      <vt:lpstr>Coming up!</vt:lpstr>
      <vt:lpstr>Over to you!</vt:lpstr>
      <vt:lpstr>PowerPoint Presentation</vt:lpstr>
      <vt:lpstr>What we did:</vt:lpstr>
      <vt:lpstr>PowerPoint Presentation</vt:lpstr>
      <vt:lpstr>Day 1- July 26th</vt:lpstr>
      <vt:lpstr>Day 2- 31st August</vt:lpstr>
      <vt:lpstr>PowerPoint Presentation</vt:lpstr>
      <vt:lpstr>What would you want from an Aspiring ACP day?</vt:lpstr>
      <vt:lpstr>Comments  – on twitter     </vt:lpstr>
      <vt:lpstr> Evaluations-completed on Day 2  Key points- questions asked and exemplars of replies  </vt:lpstr>
      <vt:lpstr> Did your thoughts feelings change after attending the Aspiring programme?-  </vt:lpstr>
      <vt:lpstr>General Comments</vt:lpstr>
      <vt:lpstr>Final Thoughts: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Angela C</dc:creator>
  <cp:lastModifiedBy>Anna Jones</cp:lastModifiedBy>
  <cp:revision>8</cp:revision>
  <dcterms:created xsi:type="dcterms:W3CDTF">2022-10-10T09:18:48Z</dcterms:created>
  <dcterms:modified xsi:type="dcterms:W3CDTF">2022-11-08T15:11:57Z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0x010100D55A9B9A6A93DE42A660DA63E94882CB</vt:lpwstr>
  </property>
  <property fmtid="{D5CDD505-2E9C-101B-9397-08002B2CF9AE}" pid="3" name="MediaServiceImageTags">
    <vt:lpwstr/>
  </property>
</Properties>
</file>