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797675" cy="9872663"/>
  <p:defaultTextStyle>
    <a:defPPr>
      <a:defRPr lang="en-US"/>
    </a:defPPr>
    <a:lvl1pPr marL="0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2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3172"/>
    <a:srgbClr val="FDE7E7"/>
    <a:srgbClr val="FB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5709-3047-4AFD-A654-391E24AF4D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E0E4BF-C9EA-4C7F-8B57-994E67D0425D}">
      <dgm:prSet phldrT="[Text]"/>
      <dgm:spPr/>
      <dgm:t>
        <a:bodyPr/>
        <a:lstStyle/>
        <a:p>
          <a:r>
            <a:rPr lang="en-GB" dirty="0"/>
            <a:t>Background</a:t>
          </a:r>
        </a:p>
      </dgm:t>
    </dgm:pt>
    <dgm:pt modelId="{3D1B3E3E-68A5-42F7-8ADB-F66E2F993FD1}" type="parTrans" cxnId="{BD470290-9999-4B6D-A219-FF4DA4C92F1D}">
      <dgm:prSet/>
      <dgm:spPr/>
      <dgm:t>
        <a:bodyPr/>
        <a:lstStyle/>
        <a:p>
          <a:endParaRPr lang="en-GB"/>
        </a:p>
      </dgm:t>
    </dgm:pt>
    <dgm:pt modelId="{A82BE5CB-BF3E-47F4-A713-9E495CF68462}" type="sibTrans" cxnId="{BD470290-9999-4B6D-A219-FF4DA4C92F1D}">
      <dgm:prSet/>
      <dgm:spPr/>
      <dgm:t>
        <a:bodyPr/>
        <a:lstStyle/>
        <a:p>
          <a:endParaRPr lang="en-GB"/>
        </a:p>
      </dgm:t>
    </dgm:pt>
    <dgm:pt modelId="{E2E987B3-6D6C-47D4-9B06-0CCCC7B2740F}">
      <dgm:prSet phldrT="[Text]"/>
      <dgm:spPr/>
      <dgm:t>
        <a:bodyPr/>
        <a:lstStyle/>
        <a:p>
          <a:r>
            <a:rPr lang="en-GB" dirty="0"/>
            <a:t>Advanced practitioner Radiographers (APRs) at ELHT are the first to implement a fully radiographer led results service for breast screening patients</a:t>
          </a:r>
        </a:p>
      </dgm:t>
    </dgm:pt>
    <dgm:pt modelId="{7B2F35FA-4BAF-446E-BF4D-53B55B7B0F6F}" type="parTrans" cxnId="{E59C2701-B723-4507-9686-2512A7FA7274}">
      <dgm:prSet/>
      <dgm:spPr/>
      <dgm:t>
        <a:bodyPr/>
        <a:lstStyle/>
        <a:p>
          <a:endParaRPr lang="en-GB"/>
        </a:p>
      </dgm:t>
    </dgm:pt>
    <dgm:pt modelId="{5F624215-2727-4980-BD20-CC985F33D43C}" type="sibTrans" cxnId="{E59C2701-B723-4507-9686-2512A7FA7274}">
      <dgm:prSet/>
      <dgm:spPr/>
      <dgm:t>
        <a:bodyPr/>
        <a:lstStyle/>
        <a:p>
          <a:endParaRPr lang="en-GB"/>
        </a:p>
      </dgm:t>
    </dgm:pt>
    <dgm:pt modelId="{8E4B3DBB-8159-4DF1-BF13-4A5BD04F9C54}">
      <dgm:prSet phldrT="[Text]"/>
      <dgm:spPr/>
      <dgm:t>
        <a:bodyPr/>
        <a:lstStyle/>
        <a:p>
          <a:r>
            <a:rPr lang="en-GB" dirty="0"/>
            <a:t>Aim</a:t>
          </a:r>
        </a:p>
      </dgm:t>
    </dgm:pt>
    <dgm:pt modelId="{ACB8EC30-A767-427E-ABB8-70B010F25E76}" type="parTrans" cxnId="{7512352D-86E7-4C6D-A0A8-C08B8AFEE10B}">
      <dgm:prSet/>
      <dgm:spPr/>
      <dgm:t>
        <a:bodyPr/>
        <a:lstStyle/>
        <a:p>
          <a:endParaRPr lang="en-GB"/>
        </a:p>
      </dgm:t>
    </dgm:pt>
    <dgm:pt modelId="{55BE7AEC-CDB6-4EDD-A73D-C3CBEA9667FC}" type="sibTrans" cxnId="{7512352D-86E7-4C6D-A0A8-C08B8AFEE10B}">
      <dgm:prSet/>
      <dgm:spPr/>
      <dgm:t>
        <a:bodyPr/>
        <a:lstStyle/>
        <a:p>
          <a:endParaRPr lang="en-GB"/>
        </a:p>
      </dgm:t>
    </dgm:pt>
    <dgm:pt modelId="{ABEFE76E-0E22-4D6F-9ED0-D9F784A25DCA}">
      <dgm:prSet phldrT="[Text]"/>
      <dgm:spPr/>
      <dgm:t>
        <a:bodyPr/>
        <a:lstStyle/>
        <a:p>
          <a:r>
            <a:rPr lang="en-GB" dirty="0"/>
            <a:t>To evaluate the impact of APRs delivering breast biopsy results on the local breast imaging service one year post implementation</a:t>
          </a:r>
        </a:p>
      </dgm:t>
    </dgm:pt>
    <dgm:pt modelId="{BF8F790E-1FAB-413B-A029-6FA23F064226}" type="parTrans" cxnId="{C8A8CC95-F5A2-4595-B4F6-9D71B1FC3729}">
      <dgm:prSet/>
      <dgm:spPr/>
      <dgm:t>
        <a:bodyPr/>
        <a:lstStyle/>
        <a:p>
          <a:endParaRPr lang="en-GB"/>
        </a:p>
      </dgm:t>
    </dgm:pt>
    <dgm:pt modelId="{C9097D85-6FC0-47EC-A067-19A55FDCD228}" type="sibTrans" cxnId="{C8A8CC95-F5A2-4595-B4F6-9D71B1FC3729}">
      <dgm:prSet/>
      <dgm:spPr/>
      <dgm:t>
        <a:bodyPr/>
        <a:lstStyle/>
        <a:p>
          <a:endParaRPr lang="en-GB"/>
        </a:p>
      </dgm:t>
    </dgm:pt>
    <dgm:pt modelId="{71D36341-F85C-4243-9B5B-7F07187ACA89}">
      <dgm:prSet phldrT="[Text]"/>
      <dgm:spPr/>
      <dgm:t>
        <a:bodyPr/>
        <a:lstStyle/>
        <a:p>
          <a:r>
            <a:rPr lang="en-GB" dirty="0"/>
            <a:t>Method &amp; Data Collection</a:t>
          </a:r>
        </a:p>
      </dgm:t>
    </dgm:pt>
    <dgm:pt modelId="{E95FF010-A851-4C3B-8964-829E14982E93}" type="parTrans" cxnId="{40AFF307-B80E-4384-B6F0-349B97A940E5}">
      <dgm:prSet/>
      <dgm:spPr/>
      <dgm:t>
        <a:bodyPr/>
        <a:lstStyle/>
        <a:p>
          <a:endParaRPr lang="en-GB"/>
        </a:p>
      </dgm:t>
    </dgm:pt>
    <dgm:pt modelId="{55090F58-2379-457D-B663-571E256B1960}" type="sibTrans" cxnId="{40AFF307-B80E-4384-B6F0-349B97A940E5}">
      <dgm:prSet/>
      <dgm:spPr/>
      <dgm:t>
        <a:bodyPr/>
        <a:lstStyle/>
        <a:p>
          <a:endParaRPr lang="en-GB"/>
        </a:p>
      </dgm:t>
    </dgm:pt>
    <dgm:pt modelId="{D0063A9F-0AF4-4789-9D10-C294BDA89119}">
      <dgm:prSet phldrT="[Text]"/>
      <dgm:spPr/>
      <dgm:t>
        <a:bodyPr/>
        <a:lstStyle/>
        <a:p>
          <a:r>
            <a:rPr lang="en-GB" dirty="0"/>
            <a:t>Survey design distributed to breast unit staff; APRs, radiographers, clinical assistants, assistant practitioners, breast care nurses, breast imaging manager, breast operations lead, screening officer, consultant radiologists and consultant radiographer</a:t>
          </a:r>
        </a:p>
      </dgm:t>
    </dgm:pt>
    <dgm:pt modelId="{81816364-50A5-44F0-9AEF-35DB39A3FF72}" type="parTrans" cxnId="{4E7A284E-546D-4DD6-926F-99B67EFABBA1}">
      <dgm:prSet/>
      <dgm:spPr/>
      <dgm:t>
        <a:bodyPr/>
        <a:lstStyle/>
        <a:p>
          <a:endParaRPr lang="en-GB"/>
        </a:p>
      </dgm:t>
    </dgm:pt>
    <dgm:pt modelId="{7250B014-E03A-45D8-9DAC-2D7BE294F4B5}" type="sibTrans" cxnId="{4E7A284E-546D-4DD6-926F-99B67EFABBA1}">
      <dgm:prSet/>
      <dgm:spPr/>
      <dgm:t>
        <a:bodyPr/>
        <a:lstStyle/>
        <a:p>
          <a:endParaRPr lang="en-GB"/>
        </a:p>
      </dgm:t>
    </dgm:pt>
    <dgm:pt modelId="{A637DF9E-6951-498D-AF44-C58DCBE9432B}">
      <dgm:prSet phldrT="[Text]"/>
      <dgm:spPr/>
      <dgm:t>
        <a:bodyPr/>
        <a:lstStyle/>
        <a:p>
          <a:r>
            <a:rPr lang="en-GB" dirty="0"/>
            <a:t>Themes</a:t>
          </a:r>
        </a:p>
      </dgm:t>
    </dgm:pt>
    <dgm:pt modelId="{305E05C9-F97F-4F75-9913-D5834F6CB8F3}" type="parTrans" cxnId="{2C1BDA0D-0FEB-4103-86A1-61A934074DF6}">
      <dgm:prSet/>
      <dgm:spPr/>
      <dgm:t>
        <a:bodyPr/>
        <a:lstStyle/>
        <a:p>
          <a:endParaRPr lang="en-GB"/>
        </a:p>
      </dgm:t>
    </dgm:pt>
    <dgm:pt modelId="{F997819C-BFC5-4ED6-B71B-5871A5FB6FD2}" type="sibTrans" cxnId="{2C1BDA0D-0FEB-4103-86A1-61A934074DF6}">
      <dgm:prSet/>
      <dgm:spPr/>
      <dgm:t>
        <a:bodyPr/>
        <a:lstStyle/>
        <a:p>
          <a:endParaRPr lang="en-GB"/>
        </a:p>
      </dgm:t>
    </dgm:pt>
    <dgm:pt modelId="{FB91105E-CCDB-4F59-8479-088474573153}">
      <dgm:prSet phldrT="[Text]"/>
      <dgm:spPr/>
      <dgm:t>
        <a:bodyPr/>
        <a:lstStyle/>
        <a:p>
          <a:r>
            <a:rPr lang="en-GB" dirty="0"/>
            <a:t>Clinical efficiency, team cohesion and improved professional development were identified as core themes</a:t>
          </a:r>
        </a:p>
      </dgm:t>
    </dgm:pt>
    <dgm:pt modelId="{5E9B3CE4-DDCB-4560-B805-64C14D4F52CC}" type="parTrans" cxnId="{6F026C28-8955-40E7-9EB4-28F6D6ED291B}">
      <dgm:prSet/>
      <dgm:spPr/>
      <dgm:t>
        <a:bodyPr/>
        <a:lstStyle/>
        <a:p>
          <a:endParaRPr lang="en-GB"/>
        </a:p>
      </dgm:t>
    </dgm:pt>
    <dgm:pt modelId="{C9A935E4-86D1-46C8-A7E2-A41700C8B0C5}" type="sibTrans" cxnId="{6F026C28-8955-40E7-9EB4-28F6D6ED291B}">
      <dgm:prSet/>
      <dgm:spPr/>
      <dgm:t>
        <a:bodyPr/>
        <a:lstStyle/>
        <a:p>
          <a:endParaRPr lang="en-GB"/>
        </a:p>
      </dgm:t>
    </dgm:pt>
    <dgm:pt modelId="{9DAC966B-D295-45E7-A811-5007AF3EAB5E}">
      <dgm:prSet phldrT="[Text]"/>
      <dgm:spPr/>
      <dgm:t>
        <a:bodyPr/>
        <a:lstStyle/>
        <a:p>
          <a:r>
            <a:rPr lang="en-GB" dirty="0"/>
            <a:t>Training priorities were taken from an exploratory study (fig 1).</a:t>
          </a:r>
          <a:r>
            <a:rPr lang="en-GB" baseline="30000" dirty="0">
              <a:effectLst/>
            </a:rPr>
            <a:t>1</a:t>
          </a:r>
        </a:p>
      </dgm:t>
    </dgm:pt>
    <dgm:pt modelId="{010D849A-3D9A-4E40-AD43-220FB20FD312}" type="parTrans" cxnId="{15B2C239-218F-412C-BABD-32BF18845C99}">
      <dgm:prSet/>
      <dgm:spPr/>
      <dgm:t>
        <a:bodyPr/>
        <a:lstStyle/>
        <a:p>
          <a:endParaRPr lang="en-GB"/>
        </a:p>
      </dgm:t>
    </dgm:pt>
    <dgm:pt modelId="{03308097-BB1D-4CB7-B793-1FA43ECF5A1A}" type="sibTrans" cxnId="{15B2C239-218F-412C-BABD-32BF18845C99}">
      <dgm:prSet/>
      <dgm:spPr/>
      <dgm:t>
        <a:bodyPr/>
        <a:lstStyle/>
        <a:p>
          <a:endParaRPr lang="en-GB"/>
        </a:p>
      </dgm:t>
    </dgm:pt>
    <dgm:pt modelId="{09A9CA7C-C6CA-43BC-8D2D-871CB59BCB5A}">
      <dgm:prSet phldrT="[Text]"/>
      <dgm:spPr/>
      <dgm:t>
        <a:bodyPr/>
        <a:lstStyle/>
        <a:p>
          <a:r>
            <a:rPr lang="en-GB" dirty="0"/>
            <a:t>Workflow changed following implementation (fig 2)</a:t>
          </a:r>
        </a:p>
      </dgm:t>
    </dgm:pt>
    <dgm:pt modelId="{1DEC2323-F9BE-4E58-922F-9E176136EDEB}" type="parTrans" cxnId="{2661F0AB-F42C-4EBF-AB5C-5499C9EC6951}">
      <dgm:prSet/>
      <dgm:spPr/>
      <dgm:t>
        <a:bodyPr/>
        <a:lstStyle/>
        <a:p>
          <a:endParaRPr lang="en-GB"/>
        </a:p>
      </dgm:t>
    </dgm:pt>
    <dgm:pt modelId="{02F16DC6-F1F1-4EED-8024-AE01957A657B}" type="sibTrans" cxnId="{2661F0AB-F42C-4EBF-AB5C-5499C9EC6951}">
      <dgm:prSet/>
      <dgm:spPr/>
      <dgm:t>
        <a:bodyPr/>
        <a:lstStyle/>
        <a:p>
          <a:endParaRPr lang="en-GB"/>
        </a:p>
      </dgm:t>
    </dgm:pt>
    <dgm:pt modelId="{8050D642-232E-49A9-91AC-FA1517D91B5B}">
      <dgm:prSet phldrT="[Text]"/>
      <dgm:spPr/>
      <dgm:t>
        <a:bodyPr/>
        <a:lstStyle/>
        <a:p>
          <a:r>
            <a:rPr lang="en-GB" dirty="0"/>
            <a:t>Identify common themes from the evaluation</a:t>
          </a:r>
        </a:p>
      </dgm:t>
    </dgm:pt>
    <dgm:pt modelId="{478D2F52-271D-44B4-BDE2-624E14C45BDD}" type="parTrans" cxnId="{6BF64261-AE67-4129-AF83-8FB1CA375AB4}">
      <dgm:prSet/>
      <dgm:spPr/>
      <dgm:t>
        <a:bodyPr/>
        <a:lstStyle/>
        <a:p>
          <a:endParaRPr lang="en-GB"/>
        </a:p>
      </dgm:t>
    </dgm:pt>
    <dgm:pt modelId="{6C6F1C7D-E00D-43AB-BAF4-6AF62A0215BE}" type="sibTrans" cxnId="{6BF64261-AE67-4129-AF83-8FB1CA375AB4}">
      <dgm:prSet/>
      <dgm:spPr/>
      <dgm:t>
        <a:bodyPr/>
        <a:lstStyle/>
        <a:p>
          <a:endParaRPr lang="en-GB"/>
        </a:p>
      </dgm:t>
    </dgm:pt>
    <dgm:pt modelId="{E4511F71-BB0A-46E8-B06F-CA41DD6E018B}">
      <dgm:prSet phldrT="[Text]"/>
      <dgm:spPr/>
      <dgm:t>
        <a:bodyPr/>
        <a:lstStyle/>
        <a:p>
          <a:r>
            <a:rPr lang="en-GB" dirty="0"/>
            <a:t>Overall response rate of 63.3%</a:t>
          </a:r>
        </a:p>
      </dgm:t>
    </dgm:pt>
    <dgm:pt modelId="{4C7DEEDA-836D-428D-AE7E-6B98CF0E80AE}" type="parTrans" cxnId="{87F91F9D-03D3-4741-B6EB-4505F7792EF6}">
      <dgm:prSet/>
      <dgm:spPr/>
      <dgm:t>
        <a:bodyPr/>
        <a:lstStyle/>
        <a:p>
          <a:endParaRPr lang="en-GB"/>
        </a:p>
      </dgm:t>
    </dgm:pt>
    <dgm:pt modelId="{369F9928-56D1-43EC-B84B-C87681C04FA6}" type="sibTrans" cxnId="{87F91F9D-03D3-4741-B6EB-4505F7792EF6}">
      <dgm:prSet/>
      <dgm:spPr/>
      <dgm:t>
        <a:bodyPr/>
        <a:lstStyle/>
        <a:p>
          <a:endParaRPr lang="en-GB"/>
        </a:p>
      </dgm:t>
    </dgm:pt>
    <dgm:pt modelId="{FCBF37B6-6822-49AC-84F3-D89DB7362D1A}" type="pres">
      <dgm:prSet presAssocID="{CE055709-3047-4AFD-A654-391E24AF4D63}" presName="linear" presStyleCnt="0">
        <dgm:presLayoutVars>
          <dgm:animLvl val="lvl"/>
          <dgm:resizeHandles val="exact"/>
        </dgm:presLayoutVars>
      </dgm:prSet>
      <dgm:spPr/>
    </dgm:pt>
    <dgm:pt modelId="{BFE4B3F1-71F1-43EC-B187-DA6921726B51}" type="pres">
      <dgm:prSet presAssocID="{72E0E4BF-C9EA-4C7F-8B57-994E67D0425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6312E27-D29E-4DAC-92D2-C06BAFEE216F}" type="pres">
      <dgm:prSet presAssocID="{72E0E4BF-C9EA-4C7F-8B57-994E67D0425D}" presName="childText" presStyleLbl="revTx" presStyleIdx="0" presStyleCnt="4">
        <dgm:presLayoutVars>
          <dgm:bulletEnabled val="1"/>
        </dgm:presLayoutVars>
      </dgm:prSet>
      <dgm:spPr/>
    </dgm:pt>
    <dgm:pt modelId="{1F4EB07C-3726-4C07-BBD5-B7215DCB0A0E}" type="pres">
      <dgm:prSet presAssocID="{8E4B3DBB-8159-4DF1-BF13-4A5BD04F9C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EB85B58-B015-408E-B518-0E295592E416}" type="pres">
      <dgm:prSet presAssocID="{8E4B3DBB-8159-4DF1-BF13-4A5BD04F9C54}" presName="childText" presStyleLbl="revTx" presStyleIdx="1" presStyleCnt="4">
        <dgm:presLayoutVars>
          <dgm:bulletEnabled val="1"/>
        </dgm:presLayoutVars>
      </dgm:prSet>
      <dgm:spPr/>
    </dgm:pt>
    <dgm:pt modelId="{C8DBD920-7564-4BDB-9D98-C2AA74C3515A}" type="pres">
      <dgm:prSet presAssocID="{71D36341-F85C-4243-9B5B-7F07187ACA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3F12F5-69B5-4BB0-AB3D-0A9FF9AA4D9F}" type="pres">
      <dgm:prSet presAssocID="{71D36341-F85C-4243-9B5B-7F07187ACA89}" presName="childText" presStyleLbl="revTx" presStyleIdx="2" presStyleCnt="4">
        <dgm:presLayoutVars>
          <dgm:bulletEnabled val="1"/>
        </dgm:presLayoutVars>
      </dgm:prSet>
      <dgm:spPr/>
    </dgm:pt>
    <dgm:pt modelId="{8090BEE7-33B2-4DE2-9578-06505A3A4361}" type="pres">
      <dgm:prSet presAssocID="{A637DF9E-6951-498D-AF44-C58DCBE9432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22D4551-678F-4FD2-AB35-9ACD115951F5}" type="pres">
      <dgm:prSet presAssocID="{A637DF9E-6951-498D-AF44-C58DCBE9432B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59C2701-B723-4507-9686-2512A7FA7274}" srcId="{72E0E4BF-C9EA-4C7F-8B57-994E67D0425D}" destId="{E2E987B3-6D6C-47D4-9B06-0CCCC7B2740F}" srcOrd="0" destOrd="0" parTransId="{7B2F35FA-4BAF-446E-BF4D-53B55B7B0F6F}" sibTransId="{5F624215-2727-4980-BD20-CC985F33D43C}"/>
    <dgm:cxn modelId="{40AFF307-B80E-4384-B6F0-349B97A940E5}" srcId="{CE055709-3047-4AFD-A654-391E24AF4D63}" destId="{71D36341-F85C-4243-9B5B-7F07187ACA89}" srcOrd="2" destOrd="0" parTransId="{E95FF010-A851-4C3B-8964-829E14982E93}" sibTransId="{55090F58-2379-457D-B663-571E256B1960}"/>
    <dgm:cxn modelId="{2C1BDA0D-0FEB-4103-86A1-61A934074DF6}" srcId="{CE055709-3047-4AFD-A654-391E24AF4D63}" destId="{A637DF9E-6951-498D-AF44-C58DCBE9432B}" srcOrd="3" destOrd="0" parTransId="{305E05C9-F97F-4F75-9913-D5834F6CB8F3}" sibTransId="{F997819C-BFC5-4ED6-B71B-5871A5FB6FD2}"/>
    <dgm:cxn modelId="{6F026C28-8955-40E7-9EB4-28F6D6ED291B}" srcId="{A637DF9E-6951-498D-AF44-C58DCBE9432B}" destId="{FB91105E-CCDB-4F59-8479-088474573153}" srcOrd="0" destOrd="0" parTransId="{5E9B3CE4-DDCB-4560-B805-64C14D4F52CC}" sibTransId="{C9A935E4-86D1-46C8-A7E2-A41700C8B0C5}"/>
    <dgm:cxn modelId="{7512352D-86E7-4C6D-A0A8-C08B8AFEE10B}" srcId="{CE055709-3047-4AFD-A654-391E24AF4D63}" destId="{8E4B3DBB-8159-4DF1-BF13-4A5BD04F9C54}" srcOrd="1" destOrd="0" parTransId="{ACB8EC30-A767-427E-ABB8-70B010F25E76}" sibTransId="{55BE7AEC-CDB6-4EDD-A73D-C3CBEA9667FC}"/>
    <dgm:cxn modelId="{281EBC35-A89F-49D0-9A8A-9AF85BA26396}" type="presOf" srcId="{E2E987B3-6D6C-47D4-9B06-0CCCC7B2740F}" destId="{56312E27-D29E-4DAC-92D2-C06BAFEE216F}" srcOrd="0" destOrd="0" presId="urn:microsoft.com/office/officeart/2005/8/layout/vList2"/>
    <dgm:cxn modelId="{15B2C239-218F-412C-BABD-32BF18845C99}" srcId="{72E0E4BF-C9EA-4C7F-8B57-994E67D0425D}" destId="{9DAC966B-D295-45E7-A811-5007AF3EAB5E}" srcOrd="1" destOrd="0" parTransId="{010D849A-3D9A-4E40-AD43-220FB20FD312}" sibTransId="{03308097-BB1D-4CB7-B793-1FA43ECF5A1A}"/>
    <dgm:cxn modelId="{6BF64261-AE67-4129-AF83-8FB1CA375AB4}" srcId="{8E4B3DBB-8159-4DF1-BF13-4A5BD04F9C54}" destId="{8050D642-232E-49A9-91AC-FA1517D91B5B}" srcOrd="1" destOrd="0" parTransId="{478D2F52-271D-44B4-BDE2-624E14C45BDD}" sibTransId="{6C6F1C7D-E00D-43AB-BAF4-6AF62A0215BE}"/>
    <dgm:cxn modelId="{8558EF49-6F53-4CA8-A29E-76306227C653}" type="presOf" srcId="{ABEFE76E-0E22-4D6F-9ED0-D9F784A25DCA}" destId="{8EB85B58-B015-408E-B518-0E295592E416}" srcOrd="0" destOrd="0" presId="urn:microsoft.com/office/officeart/2005/8/layout/vList2"/>
    <dgm:cxn modelId="{4E7A284E-546D-4DD6-926F-99B67EFABBA1}" srcId="{71D36341-F85C-4243-9B5B-7F07187ACA89}" destId="{D0063A9F-0AF4-4789-9D10-C294BDA89119}" srcOrd="0" destOrd="0" parTransId="{81816364-50A5-44F0-9AEF-35DB39A3FF72}" sibTransId="{7250B014-E03A-45D8-9DAC-2D7BE294F4B5}"/>
    <dgm:cxn modelId="{A3527C88-46D9-4492-997C-121D167456FF}" type="presOf" srcId="{72E0E4BF-C9EA-4C7F-8B57-994E67D0425D}" destId="{BFE4B3F1-71F1-43EC-B187-DA6921726B51}" srcOrd="0" destOrd="0" presId="urn:microsoft.com/office/officeart/2005/8/layout/vList2"/>
    <dgm:cxn modelId="{BD470290-9999-4B6D-A219-FF4DA4C92F1D}" srcId="{CE055709-3047-4AFD-A654-391E24AF4D63}" destId="{72E0E4BF-C9EA-4C7F-8B57-994E67D0425D}" srcOrd="0" destOrd="0" parTransId="{3D1B3E3E-68A5-42F7-8ADB-F66E2F993FD1}" sibTransId="{A82BE5CB-BF3E-47F4-A713-9E495CF68462}"/>
    <dgm:cxn modelId="{C8A8CC95-F5A2-4595-B4F6-9D71B1FC3729}" srcId="{8E4B3DBB-8159-4DF1-BF13-4A5BD04F9C54}" destId="{ABEFE76E-0E22-4D6F-9ED0-D9F784A25DCA}" srcOrd="0" destOrd="0" parTransId="{BF8F790E-1FAB-413B-A029-6FA23F064226}" sibTransId="{C9097D85-6FC0-47EC-A067-19A55FDCD228}"/>
    <dgm:cxn modelId="{2779E69A-C09A-4547-8BB1-D19B6D74006E}" type="presOf" srcId="{A637DF9E-6951-498D-AF44-C58DCBE9432B}" destId="{8090BEE7-33B2-4DE2-9578-06505A3A4361}" srcOrd="0" destOrd="0" presId="urn:microsoft.com/office/officeart/2005/8/layout/vList2"/>
    <dgm:cxn modelId="{87F91F9D-03D3-4741-B6EB-4505F7792EF6}" srcId="{71D36341-F85C-4243-9B5B-7F07187ACA89}" destId="{E4511F71-BB0A-46E8-B06F-CA41DD6E018B}" srcOrd="1" destOrd="0" parTransId="{4C7DEEDA-836D-428D-AE7E-6B98CF0E80AE}" sibTransId="{369F9928-56D1-43EC-B84B-C87681C04FA6}"/>
    <dgm:cxn modelId="{6EC7899E-4B0F-4EA3-82AA-63C88194D1B3}" type="presOf" srcId="{9DAC966B-D295-45E7-A811-5007AF3EAB5E}" destId="{56312E27-D29E-4DAC-92D2-C06BAFEE216F}" srcOrd="0" destOrd="1" presId="urn:microsoft.com/office/officeart/2005/8/layout/vList2"/>
    <dgm:cxn modelId="{2661F0AB-F42C-4EBF-AB5C-5499C9EC6951}" srcId="{72E0E4BF-C9EA-4C7F-8B57-994E67D0425D}" destId="{09A9CA7C-C6CA-43BC-8D2D-871CB59BCB5A}" srcOrd="2" destOrd="0" parTransId="{1DEC2323-F9BE-4E58-922F-9E176136EDEB}" sibTransId="{02F16DC6-F1F1-4EED-8024-AE01957A657B}"/>
    <dgm:cxn modelId="{7EAA9BB8-2F8F-40F4-92C9-2BE108DD1A44}" type="presOf" srcId="{CE055709-3047-4AFD-A654-391E24AF4D63}" destId="{FCBF37B6-6822-49AC-84F3-D89DB7362D1A}" srcOrd="0" destOrd="0" presId="urn:microsoft.com/office/officeart/2005/8/layout/vList2"/>
    <dgm:cxn modelId="{B98867C9-EDBC-4502-A4AE-79B023B79484}" type="presOf" srcId="{71D36341-F85C-4243-9B5B-7F07187ACA89}" destId="{C8DBD920-7564-4BDB-9D98-C2AA74C3515A}" srcOrd="0" destOrd="0" presId="urn:microsoft.com/office/officeart/2005/8/layout/vList2"/>
    <dgm:cxn modelId="{D636C6D7-E371-4992-9F80-7385F6F6724C}" type="presOf" srcId="{8050D642-232E-49A9-91AC-FA1517D91B5B}" destId="{8EB85B58-B015-408E-B518-0E295592E416}" srcOrd="0" destOrd="1" presId="urn:microsoft.com/office/officeart/2005/8/layout/vList2"/>
    <dgm:cxn modelId="{1FF9EBD9-95BB-42A0-BFFD-0CADCA174042}" type="presOf" srcId="{8E4B3DBB-8159-4DF1-BF13-4A5BD04F9C54}" destId="{1F4EB07C-3726-4C07-BBD5-B7215DCB0A0E}" srcOrd="0" destOrd="0" presId="urn:microsoft.com/office/officeart/2005/8/layout/vList2"/>
    <dgm:cxn modelId="{82A5DDDB-22BB-4A63-9B0B-0D0D0D9BA388}" type="presOf" srcId="{E4511F71-BB0A-46E8-B06F-CA41DD6E018B}" destId="{823F12F5-69B5-4BB0-AB3D-0A9FF9AA4D9F}" srcOrd="0" destOrd="1" presId="urn:microsoft.com/office/officeart/2005/8/layout/vList2"/>
    <dgm:cxn modelId="{E0A9B7E2-CB81-4905-B363-4E8EB09A7379}" type="presOf" srcId="{FB91105E-CCDB-4F59-8479-088474573153}" destId="{622D4551-678F-4FD2-AB35-9ACD115951F5}" srcOrd="0" destOrd="0" presId="urn:microsoft.com/office/officeart/2005/8/layout/vList2"/>
    <dgm:cxn modelId="{5DE94BEA-7996-4C28-A0F6-8DB6D432D572}" type="presOf" srcId="{D0063A9F-0AF4-4789-9D10-C294BDA89119}" destId="{823F12F5-69B5-4BB0-AB3D-0A9FF9AA4D9F}" srcOrd="0" destOrd="0" presId="urn:microsoft.com/office/officeart/2005/8/layout/vList2"/>
    <dgm:cxn modelId="{952704EC-70F6-46A8-9C6E-27B29F664F58}" type="presOf" srcId="{09A9CA7C-C6CA-43BC-8D2D-871CB59BCB5A}" destId="{56312E27-D29E-4DAC-92D2-C06BAFEE216F}" srcOrd="0" destOrd="2" presId="urn:microsoft.com/office/officeart/2005/8/layout/vList2"/>
    <dgm:cxn modelId="{03F93C43-F8AD-4DE9-BB58-92D6EE165C2C}" type="presParOf" srcId="{FCBF37B6-6822-49AC-84F3-D89DB7362D1A}" destId="{BFE4B3F1-71F1-43EC-B187-DA6921726B51}" srcOrd="0" destOrd="0" presId="urn:microsoft.com/office/officeart/2005/8/layout/vList2"/>
    <dgm:cxn modelId="{F4465793-5530-426A-BC85-70D57D674360}" type="presParOf" srcId="{FCBF37B6-6822-49AC-84F3-D89DB7362D1A}" destId="{56312E27-D29E-4DAC-92D2-C06BAFEE216F}" srcOrd="1" destOrd="0" presId="urn:microsoft.com/office/officeart/2005/8/layout/vList2"/>
    <dgm:cxn modelId="{C8178966-791B-4E04-899F-5CEDE62268B2}" type="presParOf" srcId="{FCBF37B6-6822-49AC-84F3-D89DB7362D1A}" destId="{1F4EB07C-3726-4C07-BBD5-B7215DCB0A0E}" srcOrd="2" destOrd="0" presId="urn:microsoft.com/office/officeart/2005/8/layout/vList2"/>
    <dgm:cxn modelId="{5D4642AD-1E84-4979-9E91-7CA67F394A2A}" type="presParOf" srcId="{FCBF37B6-6822-49AC-84F3-D89DB7362D1A}" destId="{8EB85B58-B015-408E-B518-0E295592E416}" srcOrd="3" destOrd="0" presId="urn:microsoft.com/office/officeart/2005/8/layout/vList2"/>
    <dgm:cxn modelId="{01DE2426-D4C0-40E6-A346-9317148A5A81}" type="presParOf" srcId="{FCBF37B6-6822-49AC-84F3-D89DB7362D1A}" destId="{C8DBD920-7564-4BDB-9D98-C2AA74C3515A}" srcOrd="4" destOrd="0" presId="urn:microsoft.com/office/officeart/2005/8/layout/vList2"/>
    <dgm:cxn modelId="{D2804699-0FD4-4394-BA27-C4B3D3AA90B5}" type="presParOf" srcId="{FCBF37B6-6822-49AC-84F3-D89DB7362D1A}" destId="{823F12F5-69B5-4BB0-AB3D-0A9FF9AA4D9F}" srcOrd="5" destOrd="0" presId="urn:microsoft.com/office/officeart/2005/8/layout/vList2"/>
    <dgm:cxn modelId="{16614540-B4F2-4F6F-BCE7-F6DA6C41DBB9}" type="presParOf" srcId="{FCBF37B6-6822-49AC-84F3-D89DB7362D1A}" destId="{8090BEE7-33B2-4DE2-9578-06505A3A4361}" srcOrd="6" destOrd="0" presId="urn:microsoft.com/office/officeart/2005/8/layout/vList2"/>
    <dgm:cxn modelId="{F305EFD8-178B-4D9D-949A-68613711D13B}" type="presParOf" srcId="{FCBF37B6-6822-49AC-84F3-D89DB7362D1A}" destId="{622D4551-678F-4FD2-AB35-9ACD115951F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055709-3047-4AFD-A654-391E24AF4D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E0E4BF-C9EA-4C7F-8B57-994E67D0425D}">
      <dgm:prSet phldrT="[Text]"/>
      <dgm:spPr/>
      <dgm:t>
        <a:bodyPr/>
        <a:lstStyle/>
        <a:p>
          <a:r>
            <a:rPr lang="en-GB" dirty="0"/>
            <a:t>Discussion</a:t>
          </a:r>
        </a:p>
      </dgm:t>
    </dgm:pt>
    <dgm:pt modelId="{3D1B3E3E-68A5-42F7-8ADB-F66E2F993FD1}" type="parTrans" cxnId="{BD470290-9999-4B6D-A219-FF4DA4C92F1D}">
      <dgm:prSet/>
      <dgm:spPr/>
      <dgm:t>
        <a:bodyPr/>
        <a:lstStyle/>
        <a:p>
          <a:endParaRPr lang="en-GB"/>
        </a:p>
      </dgm:t>
    </dgm:pt>
    <dgm:pt modelId="{A82BE5CB-BF3E-47F4-A713-9E495CF68462}" type="sibTrans" cxnId="{BD470290-9999-4B6D-A219-FF4DA4C92F1D}">
      <dgm:prSet/>
      <dgm:spPr/>
      <dgm:t>
        <a:bodyPr/>
        <a:lstStyle/>
        <a:p>
          <a:endParaRPr lang="en-GB"/>
        </a:p>
      </dgm:t>
    </dgm:pt>
    <dgm:pt modelId="{E2E987B3-6D6C-47D4-9B06-0CCCC7B2740F}">
      <dgm:prSet phldrT="[Text]"/>
      <dgm:spPr/>
      <dgm:t>
        <a:bodyPr/>
        <a:lstStyle/>
        <a:p>
          <a:r>
            <a:rPr lang="en-GB" dirty="0"/>
            <a:t>Response rate attributed to acute covid-19 pandemic phase</a:t>
          </a:r>
        </a:p>
      </dgm:t>
    </dgm:pt>
    <dgm:pt modelId="{7B2F35FA-4BAF-446E-BF4D-53B55B7B0F6F}" type="parTrans" cxnId="{E59C2701-B723-4507-9686-2512A7FA7274}">
      <dgm:prSet/>
      <dgm:spPr/>
      <dgm:t>
        <a:bodyPr/>
        <a:lstStyle/>
        <a:p>
          <a:endParaRPr lang="en-GB"/>
        </a:p>
      </dgm:t>
    </dgm:pt>
    <dgm:pt modelId="{5F624215-2727-4980-BD20-CC985F33D43C}" type="sibTrans" cxnId="{E59C2701-B723-4507-9686-2512A7FA7274}">
      <dgm:prSet/>
      <dgm:spPr/>
      <dgm:t>
        <a:bodyPr/>
        <a:lstStyle/>
        <a:p>
          <a:endParaRPr lang="en-GB"/>
        </a:p>
      </dgm:t>
    </dgm:pt>
    <dgm:pt modelId="{8E4B3DBB-8159-4DF1-BF13-4A5BD04F9C54}">
      <dgm:prSet phldrT="[Text]"/>
      <dgm:spPr/>
      <dgm:t>
        <a:bodyPr/>
        <a:lstStyle/>
        <a:p>
          <a:r>
            <a:rPr lang="en-GB" dirty="0"/>
            <a:t>Conclusion</a:t>
          </a:r>
        </a:p>
      </dgm:t>
    </dgm:pt>
    <dgm:pt modelId="{ACB8EC30-A767-427E-ABB8-70B010F25E76}" type="parTrans" cxnId="{7512352D-86E7-4C6D-A0A8-C08B8AFEE10B}">
      <dgm:prSet/>
      <dgm:spPr/>
      <dgm:t>
        <a:bodyPr/>
        <a:lstStyle/>
        <a:p>
          <a:endParaRPr lang="en-GB"/>
        </a:p>
      </dgm:t>
    </dgm:pt>
    <dgm:pt modelId="{55BE7AEC-CDB6-4EDD-A73D-C3CBEA9667FC}" type="sibTrans" cxnId="{7512352D-86E7-4C6D-A0A8-C08B8AFEE10B}">
      <dgm:prSet/>
      <dgm:spPr/>
      <dgm:t>
        <a:bodyPr/>
        <a:lstStyle/>
        <a:p>
          <a:endParaRPr lang="en-GB"/>
        </a:p>
      </dgm:t>
    </dgm:pt>
    <dgm:pt modelId="{ABEFE76E-0E22-4D6F-9ED0-D9F784A25DCA}">
      <dgm:prSet phldrT="[Text]"/>
      <dgm:spPr/>
      <dgm:t>
        <a:bodyPr/>
        <a:lstStyle/>
        <a:p>
          <a:r>
            <a:rPr lang="en-GB" dirty="0"/>
            <a:t>Responses highlighted significant role development with patient-centred care , improved efficiency of the assessment clinics and overall increased satisfaction throughout the breast team</a:t>
          </a:r>
        </a:p>
      </dgm:t>
    </dgm:pt>
    <dgm:pt modelId="{BF8F790E-1FAB-413B-A029-6FA23F064226}" type="parTrans" cxnId="{C8A8CC95-F5A2-4595-B4F6-9D71B1FC3729}">
      <dgm:prSet/>
      <dgm:spPr/>
      <dgm:t>
        <a:bodyPr/>
        <a:lstStyle/>
        <a:p>
          <a:endParaRPr lang="en-GB"/>
        </a:p>
      </dgm:t>
    </dgm:pt>
    <dgm:pt modelId="{C9097D85-6FC0-47EC-A067-19A55FDCD228}" type="sibTrans" cxnId="{C8A8CC95-F5A2-4595-B4F6-9D71B1FC3729}">
      <dgm:prSet/>
      <dgm:spPr/>
      <dgm:t>
        <a:bodyPr/>
        <a:lstStyle/>
        <a:p>
          <a:endParaRPr lang="en-GB"/>
        </a:p>
      </dgm:t>
    </dgm:pt>
    <dgm:pt modelId="{71D36341-F85C-4243-9B5B-7F07187ACA89}">
      <dgm:prSet phldrT="[Text]"/>
      <dgm:spPr/>
      <dgm:t>
        <a:bodyPr/>
        <a:lstStyle/>
        <a:p>
          <a:r>
            <a:rPr lang="en-GB" dirty="0"/>
            <a:t>Impact on Profession</a:t>
          </a:r>
        </a:p>
      </dgm:t>
    </dgm:pt>
    <dgm:pt modelId="{E95FF010-A851-4C3B-8964-829E14982E93}" type="parTrans" cxnId="{40AFF307-B80E-4384-B6F0-349B97A940E5}">
      <dgm:prSet/>
      <dgm:spPr/>
      <dgm:t>
        <a:bodyPr/>
        <a:lstStyle/>
        <a:p>
          <a:endParaRPr lang="en-GB"/>
        </a:p>
      </dgm:t>
    </dgm:pt>
    <dgm:pt modelId="{55090F58-2379-457D-B663-571E256B1960}" type="sibTrans" cxnId="{40AFF307-B80E-4384-B6F0-349B97A940E5}">
      <dgm:prSet/>
      <dgm:spPr/>
      <dgm:t>
        <a:bodyPr/>
        <a:lstStyle/>
        <a:p>
          <a:endParaRPr lang="en-GB"/>
        </a:p>
      </dgm:t>
    </dgm:pt>
    <dgm:pt modelId="{D0063A9F-0AF4-4789-9D10-C294BDA89119}">
      <dgm:prSet phldrT="[Text]"/>
      <dgm:spPr/>
      <dgm:t>
        <a:bodyPr/>
        <a:lstStyle/>
        <a:p>
          <a:r>
            <a:rPr lang="en-GB" dirty="0"/>
            <a:t>Implications for practice to be adopted by other breast units</a:t>
          </a:r>
        </a:p>
      </dgm:t>
    </dgm:pt>
    <dgm:pt modelId="{81816364-50A5-44F0-9AEF-35DB39A3FF72}" type="parTrans" cxnId="{4E7A284E-546D-4DD6-926F-99B67EFABBA1}">
      <dgm:prSet/>
      <dgm:spPr/>
      <dgm:t>
        <a:bodyPr/>
        <a:lstStyle/>
        <a:p>
          <a:endParaRPr lang="en-GB"/>
        </a:p>
      </dgm:t>
    </dgm:pt>
    <dgm:pt modelId="{7250B014-E03A-45D8-9DAC-2D7BE294F4B5}" type="sibTrans" cxnId="{4E7A284E-546D-4DD6-926F-99B67EFABBA1}">
      <dgm:prSet/>
      <dgm:spPr/>
      <dgm:t>
        <a:bodyPr/>
        <a:lstStyle/>
        <a:p>
          <a:endParaRPr lang="en-GB"/>
        </a:p>
      </dgm:t>
    </dgm:pt>
    <dgm:pt modelId="{9930852B-4E37-403A-833A-9257C83EF694}">
      <dgm:prSet phldrT="[Text]"/>
      <dgm:spPr/>
      <dgm:t>
        <a:bodyPr/>
        <a:lstStyle/>
        <a:p>
          <a:r>
            <a:rPr lang="en-GB" dirty="0"/>
            <a:t>An increase in efficiency, performance and patient satisfaction were reported due to improved workflow</a:t>
          </a:r>
        </a:p>
      </dgm:t>
    </dgm:pt>
    <dgm:pt modelId="{C46885B5-688B-496A-BB2A-B3C3713FFBFC}" type="parTrans" cxnId="{4C1F2A25-33A3-4508-8C0A-5BB6EC93B0E8}">
      <dgm:prSet/>
      <dgm:spPr/>
      <dgm:t>
        <a:bodyPr/>
        <a:lstStyle/>
        <a:p>
          <a:endParaRPr lang="en-GB"/>
        </a:p>
      </dgm:t>
    </dgm:pt>
    <dgm:pt modelId="{E14DF37C-01E2-4144-A390-1D4D4D6DF61F}" type="sibTrans" cxnId="{4C1F2A25-33A3-4508-8C0A-5BB6EC93B0E8}">
      <dgm:prSet/>
      <dgm:spPr/>
      <dgm:t>
        <a:bodyPr/>
        <a:lstStyle/>
        <a:p>
          <a:endParaRPr lang="en-GB"/>
        </a:p>
      </dgm:t>
    </dgm:pt>
    <dgm:pt modelId="{1B08C796-6881-464F-9DF7-A25D8FF3D31B}">
      <dgm:prSet phldrT="[Text]"/>
      <dgm:spPr/>
      <dgm:t>
        <a:bodyPr/>
        <a:lstStyle/>
        <a:p>
          <a:r>
            <a:rPr lang="en-GB" dirty="0"/>
            <a:t>The core themes created a self-perpetuating cycle (fig 3)</a:t>
          </a:r>
        </a:p>
      </dgm:t>
    </dgm:pt>
    <dgm:pt modelId="{CABA1190-0C93-4DDC-9E22-8CFC4029333A}" type="parTrans" cxnId="{CEA3314B-902D-42A4-8A02-2BFC71121E88}">
      <dgm:prSet/>
      <dgm:spPr/>
      <dgm:t>
        <a:bodyPr/>
        <a:lstStyle/>
        <a:p>
          <a:endParaRPr lang="en-GB"/>
        </a:p>
      </dgm:t>
    </dgm:pt>
    <dgm:pt modelId="{9AB4E889-DFCD-4ED3-B577-21476CC21050}" type="sibTrans" cxnId="{CEA3314B-902D-42A4-8A02-2BFC71121E88}">
      <dgm:prSet/>
      <dgm:spPr/>
      <dgm:t>
        <a:bodyPr/>
        <a:lstStyle/>
        <a:p>
          <a:endParaRPr lang="en-GB"/>
        </a:p>
      </dgm:t>
    </dgm:pt>
    <dgm:pt modelId="{E8FFC4F3-CB5F-42F4-9E74-851892398646}">
      <dgm:prSet phldrT="[Text]"/>
      <dgm:spPr/>
      <dgm:t>
        <a:bodyPr/>
        <a:lstStyle/>
        <a:p>
          <a:r>
            <a:rPr lang="en-GB" dirty="0"/>
            <a:t>National shortage of Radiologists highlights requirement for furthering advanced practice</a:t>
          </a:r>
        </a:p>
      </dgm:t>
    </dgm:pt>
    <dgm:pt modelId="{FC01ACB5-FB97-4DD6-893B-5B921CDD2DC2}" type="parTrans" cxnId="{490CFA29-6BA6-4B5B-9033-7DEAC95C76B3}">
      <dgm:prSet/>
      <dgm:spPr/>
      <dgm:t>
        <a:bodyPr/>
        <a:lstStyle/>
        <a:p>
          <a:endParaRPr lang="en-GB"/>
        </a:p>
      </dgm:t>
    </dgm:pt>
    <dgm:pt modelId="{CFA3FE66-BFA0-4668-A511-86F3E630830B}" type="sibTrans" cxnId="{490CFA29-6BA6-4B5B-9033-7DEAC95C76B3}">
      <dgm:prSet/>
      <dgm:spPr/>
      <dgm:t>
        <a:bodyPr/>
        <a:lstStyle/>
        <a:p>
          <a:endParaRPr lang="en-GB"/>
        </a:p>
      </dgm:t>
    </dgm:pt>
    <dgm:pt modelId="{D1A48A13-2A7B-4235-9C74-FC3EDC9D30FD}">
      <dgm:prSet phldrT="[Text]"/>
      <dgm:spPr/>
      <dgm:t>
        <a:bodyPr/>
        <a:lstStyle/>
        <a:p>
          <a:endParaRPr lang="en-GB" dirty="0"/>
        </a:p>
      </dgm:t>
    </dgm:pt>
    <dgm:pt modelId="{E2F98A2E-3249-45A5-8C47-E75F91C6E060}" type="parTrans" cxnId="{340246AF-4738-4D1D-AE2B-43EDCC93F1CC}">
      <dgm:prSet/>
      <dgm:spPr/>
      <dgm:t>
        <a:bodyPr/>
        <a:lstStyle/>
        <a:p>
          <a:endParaRPr lang="en-GB"/>
        </a:p>
      </dgm:t>
    </dgm:pt>
    <dgm:pt modelId="{83CCBC99-D94C-4620-B10C-BED77BB2E7AC}" type="sibTrans" cxnId="{340246AF-4738-4D1D-AE2B-43EDCC93F1CC}">
      <dgm:prSet/>
      <dgm:spPr/>
      <dgm:t>
        <a:bodyPr/>
        <a:lstStyle/>
        <a:p>
          <a:endParaRPr lang="en-GB"/>
        </a:p>
      </dgm:t>
    </dgm:pt>
    <dgm:pt modelId="{18F8FAC2-7400-4CF5-A1FB-2848A49F005D}">
      <dgm:prSet phldrT="[Text]"/>
      <dgm:spPr/>
      <dgm:t>
        <a:bodyPr/>
        <a:lstStyle/>
        <a:p>
          <a:r>
            <a:rPr lang="en-GB" dirty="0"/>
            <a:t>May address radiographer recruitment and retention challenges</a:t>
          </a:r>
        </a:p>
      </dgm:t>
    </dgm:pt>
    <dgm:pt modelId="{49F41442-BDB5-499D-BA3C-C56AC4F5C9BE}" type="parTrans" cxnId="{B73733DC-01EF-4674-9D02-FB394839A00A}">
      <dgm:prSet/>
      <dgm:spPr/>
      <dgm:t>
        <a:bodyPr/>
        <a:lstStyle/>
        <a:p>
          <a:endParaRPr lang="en-GB"/>
        </a:p>
      </dgm:t>
    </dgm:pt>
    <dgm:pt modelId="{A2ABC691-FB70-4D19-8302-FED54EBE38D6}" type="sibTrans" cxnId="{B73733DC-01EF-4674-9D02-FB394839A00A}">
      <dgm:prSet/>
      <dgm:spPr/>
      <dgm:t>
        <a:bodyPr/>
        <a:lstStyle/>
        <a:p>
          <a:endParaRPr lang="en-GB"/>
        </a:p>
      </dgm:t>
    </dgm:pt>
    <dgm:pt modelId="{90315880-6132-422A-AC80-5DA3DEA84458}">
      <dgm:prSet phldrT="[Text]"/>
      <dgm:spPr/>
      <dgm:t>
        <a:bodyPr/>
        <a:lstStyle/>
        <a:p>
          <a:r>
            <a:rPr lang="en-GB" dirty="0"/>
            <a:t>Training priorities enabled successful implementation</a:t>
          </a:r>
        </a:p>
      </dgm:t>
    </dgm:pt>
    <dgm:pt modelId="{7CF0A8E4-3D5B-4B62-87B7-39E855C84C6B}" type="parTrans" cxnId="{84283839-FB8E-426C-BBA4-769E67579434}">
      <dgm:prSet/>
      <dgm:spPr/>
      <dgm:t>
        <a:bodyPr/>
        <a:lstStyle/>
        <a:p>
          <a:endParaRPr lang="en-GB"/>
        </a:p>
      </dgm:t>
    </dgm:pt>
    <dgm:pt modelId="{9AF7A0EC-A115-455E-8CB6-287E844D6C56}" type="sibTrans" cxnId="{84283839-FB8E-426C-BBA4-769E67579434}">
      <dgm:prSet/>
      <dgm:spPr/>
      <dgm:t>
        <a:bodyPr/>
        <a:lstStyle/>
        <a:p>
          <a:endParaRPr lang="en-GB"/>
        </a:p>
      </dgm:t>
    </dgm:pt>
    <dgm:pt modelId="{FCBF37B6-6822-49AC-84F3-D89DB7362D1A}" type="pres">
      <dgm:prSet presAssocID="{CE055709-3047-4AFD-A654-391E24AF4D63}" presName="linear" presStyleCnt="0">
        <dgm:presLayoutVars>
          <dgm:animLvl val="lvl"/>
          <dgm:resizeHandles val="exact"/>
        </dgm:presLayoutVars>
      </dgm:prSet>
      <dgm:spPr/>
    </dgm:pt>
    <dgm:pt modelId="{BFE4B3F1-71F1-43EC-B187-DA6921726B51}" type="pres">
      <dgm:prSet presAssocID="{72E0E4BF-C9EA-4C7F-8B57-994E67D0425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12E27-D29E-4DAC-92D2-C06BAFEE216F}" type="pres">
      <dgm:prSet presAssocID="{72E0E4BF-C9EA-4C7F-8B57-994E67D0425D}" presName="childText" presStyleLbl="revTx" presStyleIdx="0" presStyleCnt="3">
        <dgm:presLayoutVars>
          <dgm:bulletEnabled val="1"/>
        </dgm:presLayoutVars>
      </dgm:prSet>
      <dgm:spPr/>
    </dgm:pt>
    <dgm:pt modelId="{1F4EB07C-3726-4C07-BBD5-B7215DCB0A0E}" type="pres">
      <dgm:prSet presAssocID="{8E4B3DBB-8159-4DF1-BF13-4A5BD04F9C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B85B58-B015-408E-B518-0E295592E416}" type="pres">
      <dgm:prSet presAssocID="{8E4B3DBB-8159-4DF1-BF13-4A5BD04F9C54}" presName="childText" presStyleLbl="revTx" presStyleIdx="1" presStyleCnt="3">
        <dgm:presLayoutVars>
          <dgm:bulletEnabled val="1"/>
        </dgm:presLayoutVars>
      </dgm:prSet>
      <dgm:spPr/>
    </dgm:pt>
    <dgm:pt modelId="{C8DBD920-7564-4BDB-9D98-C2AA74C3515A}" type="pres">
      <dgm:prSet presAssocID="{71D36341-F85C-4243-9B5B-7F07187ACA8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23F12F5-69B5-4BB0-AB3D-0A9FF9AA4D9F}" type="pres">
      <dgm:prSet presAssocID="{71D36341-F85C-4243-9B5B-7F07187ACA8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59C2701-B723-4507-9686-2512A7FA7274}" srcId="{72E0E4BF-C9EA-4C7F-8B57-994E67D0425D}" destId="{E2E987B3-6D6C-47D4-9B06-0CCCC7B2740F}" srcOrd="0" destOrd="0" parTransId="{7B2F35FA-4BAF-446E-BF4D-53B55B7B0F6F}" sibTransId="{5F624215-2727-4980-BD20-CC985F33D43C}"/>
    <dgm:cxn modelId="{40AFF307-B80E-4384-B6F0-349B97A940E5}" srcId="{CE055709-3047-4AFD-A654-391E24AF4D63}" destId="{71D36341-F85C-4243-9B5B-7F07187ACA89}" srcOrd="2" destOrd="0" parTransId="{E95FF010-A851-4C3B-8964-829E14982E93}" sibTransId="{55090F58-2379-457D-B663-571E256B1960}"/>
    <dgm:cxn modelId="{2A9BFF1C-5F9F-49CA-B519-096CB3363AE4}" type="presOf" srcId="{8E4B3DBB-8159-4DF1-BF13-4A5BD04F9C54}" destId="{1F4EB07C-3726-4C07-BBD5-B7215DCB0A0E}" srcOrd="0" destOrd="0" presId="urn:microsoft.com/office/officeart/2005/8/layout/vList2"/>
    <dgm:cxn modelId="{4C1F2A25-33A3-4508-8C0A-5BB6EC93B0E8}" srcId="{72E0E4BF-C9EA-4C7F-8B57-994E67D0425D}" destId="{9930852B-4E37-403A-833A-9257C83EF694}" srcOrd="1" destOrd="0" parTransId="{C46885B5-688B-496A-BB2A-B3C3713FFBFC}" sibTransId="{E14DF37C-01E2-4144-A390-1D4D4D6DF61F}"/>
    <dgm:cxn modelId="{490CFA29-6BA6-4B5B-9033-7DEAC95C76B3}" srcId="{71D36341-F85C-4243-9B5B-7F07187ACA89}" destId="{E8FFC4F3-CB5F-42F4-9E74-851892398646}" srcOrd="1" destOrd="0" parTransId="{FC01ACB5-FB97-4DD6-893B-5B921CDD2DC2}" sibTransId="{CFA3FE66-BFA0-4668-A511-86F3E630830B}"/>
    <dgm:cxn modelId="{180F692A-3035-4F8B-ADAE-939E686449CD}" type="presOf" srcId="{71D36341-F85C-4243-9B5B-7F07187ACA89}" destId="{C8DBD920-7564-4BDB-9D98-C2AA74C3515A}" srcOrd="0" destOrd="0" presId="urn:microsoft.com/office/officeart/2005/8/layout/vList2"/>
    <dgm:cxn modelId="{7512352D-86E7-4C6D-A0A8-C08B8AFEE10B}" srcId="{CE055709-3047-4AFD-A654-391E24AF4D63}" destId="{8E4B3DBB-8159-4DF1-BF13-4A5BD04F9C54}" srcOrd="1" destOrd="0" parTransId="{ACB8EC30-A767-427E-ABB8-70B010F25E76}" sibTransId="{55BE7AEC-CDB6-4EDD-A73D-C3CBEA9667FC}"/>
    <dgm:cxn modelId="{67822C33-16DB-4011-8F35-0525B38EF1C1}" type="presOf" srcId="{ABEFE76E-0E22-4D6F-9ED0-D9F784A25DCA}" destId="{8EB85B58-B015-408E-B518-0E295592E416}" srcOrd="0" destOrd="0" presId="urn:microsoft.com/office/officeart/2005/8/layout/vList2"/>
    <dgm:cxn modelId="{7256D133-6732-4C17-AC20-3F542B1B95B9}" type="presOf" srcId="{9930852B-4E37-403A-833A-9257C83EF694}" destId="{56312E27-D29E-4DAC-92D2-C06BAFEE216F}" srcOrd="0" destOrd="1" presId="urn:microsoft.com/office/officeart/2005/8/layout/vList2"/>
    <dgm:cxn modelId="{84283839-FB8E-426C-BBA4-769E67579434}" srcId="{72E0E4BF-C9EA-4C7F-8B57-994E67D0425D}" destId="{90315880-6132-422A-AC80-5DA3DEA84458}" srcOrd="2" destOrd="0" parTransId="{7CF0A8E4-3D5B-4B62-87B7-39E855C84C6B}" sibTransId="{9AF7A0EC-A115-455E-8CB6-287E844D6C56}"/>
    <dgm:cxn modelId="{CEA3314B-902D-42A4-8A02-2BFC71121E88}" srcId="{72E0E4BF-C9EA-4C7F-8B57-994E67D0425D}" destId="{1B08C796-6881-464F-9DF7-A25D8FF3D31B}" srcOrd="3" destOrd="0" parTransId="{CABA1190-0C93-4DDC-9E22-8CFC4029333A}" sibTransId="{9AB4E889-DFCD-4ED3-B577-21476CC21050}"/>
    <dgm:cxn modelId="{4E7A284E-546D-4DD6-926F-99B67EFABBA1}" srcId="{71D36341-F85C-4243-9B5B-7F07187ACA89}" destId="{D0063A9F-0AF4-4789-9D10-C294BDA89119}" srcOrd="0" destOrd="0" parTransId="{81816364-50A5-44F0-9AEF-35DB39A3FF72}" sibTransId="{7250B014-E03A-45D8-9DAC-2D7BE294F4B5}"/>
    <dgm:cxn modelId="{2C237A83-B1E8-45FD-9B25-4A8C64417528}" type="presOf" srcId="{E8FFC4F3-CB5F-42F4-9E74-851892398646}" destId="{823F12F5-69B5-4BB0-AB3D-0A9FF9AA4D9F}" srcOrd="0" destOrd="1" presId="urn:microsoft.com/office/officeart/2005/8/layout/vList2"/>
    <dgm:cxn modelId="{BD470290-9999-4B6D-A219-FF4DA4C92F1D}" srcId="{CE055709-3047-4AFD-A654-391E24AF4D63}" destId="{72E0E4BF-C9EA-4C7F-8B57-994E67D0425D}" srcOrd="0" destOrd="0" parTransId="{3D1B3E3E-68A5-42F7-8ADB-F66E2F993FD1}" sibTransId="{A82BE5CB-BF3E-47F4-A713-9E495CF68462}"/>
    <dgm:cxn modelId="{B1ACD193-8777-455B-B15C-ADF777DB68D5}" type="presOf" srcId="{CE055709-3047-4AFD-A654-391E24AF4D63}" destId="{FCBF37B6-6822-49AC-84F3-D89DB7362D1A}" srcOrd="0" destOrd="0" presId="urn:microsoft.com/office/officeart/2005/8/layout/vList2"/>
    <dgm:cxn modelId="{C8A8CC95-F5A2-4595-B4F6-9D71B1FC3729}" srcId="{8E4B3DBB-8159-4DF1-BF13-4A5BD04F9C54}" destId="{ABEFE76E-0E22-4D6F-9ED0-D9F784A25DCA}" srcOrd="0" destOrd="0" parTransId="{BF8F790E-1FAB-413B-A029-6FA23F064226}" sibTransId="{C9097D85-6FC0-47EC-A067-19A55FDCD228}"/>
    <dgm:cxn modelId="{340246AF-4738-4D1D-AE2B-43EDCC93F1CC}" srcId="{71D36341-F85C-4243-9B5B-7F07187ACA89}" destId="{D1A48A13-2A7B-4235-9C74-FC3EDC9D30FD}" srcOrd="3" destOrd="0" parTransId="{E2F98A2E-3249-45A5-8C47-E75F91C6E060}" sibTransId="{83CCBC99-D94C-4620-B10C-BED77BB2E7AC}"/>
    <dgm:cxn modelId="{0CF669BE-44B2-4917-9480-003BA471BC58}" type="presOf" srcId="{D0063A9F-0AF4-4789-9D10-C294BDA89119}" destId="{823F12F5-69B5-4BB0-AB3D-0A9FF9AA4D9F}" srcOrd="0" destOrd="0" presId="urn:microsoft.com/office/officeart/2005/8/layout/vList2"/>
    <dgm:cxn modelId="{807032C3-17BB-4699-8D5C-5BA89CBAA3CA}" type="presOf" srcId="{1B08C796-6881-464F-9DF7-A25D8FF3D31B}" destId="{56312E27-D29E-4DAC-92D2-C06BAFEE216F}" srcOrd="0" destOrd="3" presId="urn:microsoft.com/office/officeart/2005/8/layout/vList2"/>
    <dgm:cxn modelId="{1732CBCB-A713-48B7-B0F6-FB013A429516}" type="presOf" srcId="{72E0E4BF-C9EA-4C7F-8B57-994E67D0425D}" destId="{BFE4B3F1-71F1-43EC-B187-DA6921726B51}" srcOrd="0" destOrd="0" presId="urn:microsoft.com/office/officeart/2005/8/layout/vList2"/>
    <dgm:cxn modelId="{DA8204D9-FDFE-442A-A1D5-ED797388AFED}" type="presOf" srcId="{E2E987B3-6D6C-47D4-9B06-0CCCC7B2740F}" destId="{56312E27-D29E-4DAC-92D2-C06BAFEE216F}" srcOrd="0" destOrd="0" presId="urn:microsoft.com/office/officeart/2005/8/layout/vList2"/>
    <dgm:cxn modelId="{B73733DC-01EF-4674-9D02-FB394839A00A}" srcId="{71D36341-F85C-4243-9B5B-7F07187ACA89}" destId="{18F8FAC2-7400-4CF5-A1FB-2848A49F005D}" srcOrd="2" destOrd="0" parTransId="{49F41442-BDB5-499D-BA3C-C56AC4F5C9BE}" sibTransId="{A2ABC691-FB70-4D19-8302-FED54EBE38D6}"/>
    <dgm:cxn modelId="{3F6195E3-B801-4606-8654-308039DB8200}" type="presOf" srcId="{D1A48A13-2A7B-4235-9C74-FC3EDC9D30FD}" destId="{823F12F5-69B5-4BB0-AB3D-0A9FF9AA4D9F}" srcOrd="0" destOrd="3" presId="urn:microsoft.com/office/officeart/2005/8/layout/vList2"/>
    <dgm:cxn modelId="{BF20BCE9-BFE4-46A4-911B-83A249896494}" type="presOf" srcId="{18F8FAC2-7400-4CF5-A1FB-2848A49F005D}" destId="{823F12F5-69B5-4BB0-AB3D-0A9FF9AA4D9F}" srcOrd="0" destOrd="2" presId="urn:microsoft.com/office/officeart/2005/8/layout/vList2"/>
    <dgm:cxn modelId="{8862B5EB-4404-41E7-AE3A-F9046D0D06FA}" type="presOf" srcId="{90315880-6132-422A-AC80-5DA3DEA84458}" destId="{56312E27-D29E-4DAC-92D2-C06BAFEE216F}" srcOrd="0" destOrd="2" presId="urn:microsoft.com/office/officeart/2005/8/layout/vList2"/>
    <dgm:cxn modelId="{717DD873-919E-49D1-B526-AD79DC08DF4E}" type="presParOf" srcId="{FCBF37B6-6822-49AC-84F3-D89DB7362D1A}" destId="{BFE4B3F1-71F1-43EC-B187-DA6921726B51}" srcOrd="0" destOrd="0" presId="urn:microsoft.com/office/officeart/2005/8/layout/vList2"/>
    <dgm:cxn modelId="{33E3BB93-98A9-496E-90A1-78B27C00193E}" type="presParOf" srcId="{FCBF37B6-6822-49AC-84F3-D89DB7362D1A}" destId="{56312E27-D29E-4DAC-92D2-C06BAFEE216F}" srcOrd="1" destOrd="0" presId="urn:microsoft.com/office/officeart/2005/8/layout/vList2"/>
    <dgm:cxn modelId="{FB809010-9FAB-4939-A0E0-6BFE4477BB3C}" type="presParOf" srcId="{FCBF37B6-6822-49AC-84F3-D89DB7362D1A}" destId="{1F4EB07C-3726-4C07-BBD5-B7215DCB0A0E}" srcOrd="2" destOrd="0" presId="urn:microsoft.com/office/officeart/2005/8/layout/vList2"/>
    <dgm:cxn modelId="{76556199-2DC6-43BB-9E94-970B098A93A1}" type="presParOf" srcId="{FCBF37B6-6822-49AC-84F3-D89DB7362D1A}" destId="{8EB85B58-B015-408E-B518-0E295592E416}" srcOrd="3" destOrd="0" presId="urn:microsoft.com/office/officeart/2005/8/layout/vList2"/>
    <dgm:cxn modelId="{56685791-EBA0-41AF-8DE3-75B975A65C59}" type="presParOf" srcId="{FCBF37B6-6822-49AC-84F3-D89DB7362D1A}" destId="{C8DBD920-7564-4BDB-9D98-C2AA74C3515A}" srcOrd="4" destOrd="0" presId="urn:microsoft.com/office/officeart/2005/8/layout/vList2"/>
    <dgm:cxn modelId="{66067A56-459B-4472-9639-309609819C0C}" type="presParOf" srcId="{FCBF37B6-6822-49AC-84F3-D89DB7362D1A}" destId="{823F12F5-69B5-4BB0-AB3D-0A9FF9AA4D9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67088-F6D9-471E-BA4E-3E114BCE323C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6C09D73-7254-4506-80E3-04563AF2F6DB}">
      <dgm:prSet phldrT="[Text]"/>
      <dgm:spPr/>
      <dgm:t>
        <a:bodyPr/>
        <a:lstStyle/>
        <a:p>
          <a:r>
            <a:rPr lang="en-GB" dirty="0"/>
            <a:t>Advanced Communication Training</a:t>
          </a:r>
        </a:p>
        <a:p>
          <a:r>
            <a:rPr lang="en-GB" dirty="0"/>
            <a:t>(Accredited)</a:t>
          </a:r>
        </a:p>
      </dgm:t>
    </dgm:pt>
    <dgm:pt modelId="{C170655F-93A3-47B6-AD6B-FCB853D503A4}" type="parTrans" cxnId="{BBB0C5A9-BB4B-4F4B-A8CD-6594EB5B5068}">
      <dgm:prSet/>
      <dgm:spPr/>
      <dgm:t>
        <a:bodyPr/>
        <a:lstStyle/>
        <a:p>
          <a:endParaRPr lang="en-GB"/>
        </a:p>
      </dgm:t>
    </dgm:pt>
    <dgm:pt modelId="{447986B3-1023-41D4-BBEF-9C119A77A875}" type="sibTrans" cxnId="{BBB0C5A9-BB4B-4F4B-A8CD-6594EB5B5068}">
      <dgm:prSet/>
      <dgm:spPr/>
      <dgm:t>
        <a:bodyPr/>
        <a:lstStyle/>
        <a:p>
          <a:endParaRPr lang="en-GB"/>
        </a:p>
      </dgm:t>
    </dgm:pt>
    <dgm:pt modelId="{3C03AE42-2118-482A-AB4C-D0B77E702340}">
      <dgm:prSet phldrT="[Text]"/>
      <dgm:spPr/>
      <dgm:t>
        <a:bodyPr/>
        <a:lstStyle/>
        <a:p>
          <a:r>
            <a:rPr lang="en-GB" dirty="0"/>
            <a:t>Observations</a:t>
          </a:r>
        </a:p>
        <a:p>
          <a:r>
            <a:rPr lang="en-GB" dirty="0"/>
            <a:t>- Variety of clinicians and pathways</a:t>
          </a:r>
        </a:p>
      </dgm:t>
    </dgm:pt>
    <dgm:pt modelId="{1288D013-AF5D-4A32-87F9-8CA651ADDE55}" type="parTrans" cxnId="{DA79A4EA-0A33-42FE-853B-FF2199B6B4AA}">
      <dgm:prSet/>
      <dgm:spPr/>
      <dgm:t>
        <a:bodyPr/>
        <a:lstStyle/>
        <a:p>
          <a:endParaRPr lang="en-GB"/>
        </a:p>
      </dgm:t>
    </dgm:pt>
    <dgm:pt modelId="{BB44F99F-E83B-465D-9D2F-5FBD52E779E9}" type="sibTrans" cxnId="{DA79A4EA-0A33-42FE-853B-FF2199B6B4AA}">
      <dgm:prSet/>
      <dgm:spPr/>
      <dgm:t>
        <a:bodyPr/>
        <a:lstStyle/>
        <a:p>
          <a:endParaRPr lang="en-GB"/>
        </a:p>
      </dgm:t>
    </dgm:pt>
    <dgm:pt modelId="{B39B4619-040C-4CDF-B132-195CCB4BBC38}">
      <dgm:prSet phldrT="[Text]"/>
      <dgm:spPr/>
      <dgm:t>
        <a:bodyPr/>
        <a:lstStyle/>
        <a:p>
          <a:r>
            <a:rPr lang="en-GB" dirty="0"/>
            <a:t>Communication Strategies</a:t>
          </a:r>
        </a:p>
        <a:p>
          <a:r>
            <a:rPr lang="en-GB" dirty="0"/>
            <a:t>- Workshop</a:t>
          </a:r>
        </a:p>
      </dgm:t>
    </dgm:pt>
    <dgm:pt modelId="{A4A0E2B4-7B9B-4E00-99C8-6B86E10CEBF2}" type="parTrans" cxnId="{0AD757CF-5B46-4721-8ACE-33FA80B3D597}">
      <dgm:prSet/>
      <dgm:spPr/>
      <dgm:t>
        <a:bodyPr/>
        <a:lstStyle/>
        <a:p>
          <a:endParaRPr lang="en-GB"/>
        </a:p>
      </dgm:t>
    </dgm:pt>
    <dgm:pt modelId="{A6E6D0B8-12F1-4498-8FB8-5FBE596204BC}" type="sibTrans" cxnId="{0AD757CF-5B46-4721-8ACE-33FA80B3D597}">
      <dgm:prSet/>
      <dgm:spPr/>
      <dgm:t>
        <a:bodyPr/>
        <a:lstStyle/>
        <a:p>
          <a:endParaRPr lang="en-GB"/>
        </a:p>
      </dgm:t>
    </dgm:pt>
    <dgm:pt modelId="{1F23044F-6030-4F63-94CC-3079B8D706A9}">
      <dgm:prSet phldrT="[Text]"/>
      <dgm:spPr/>
      <dgm:t>
        <a:bodyPr/>
        <a:lstStyle/>
        <a:p>
          <a:r>
            <a:rPr lang="en-GB" dirty="0"/>
            <a:t>Environment for Result Clinics</a:t>
          </a:r>
        </a:p>
      </dgm:t>
    </dgm:pt>
    <dgm:pt modelId="{A2BE9476-D597-478F-926C-A13D9E6EFFDB}" type="parTrans" cxnId="{88B9F964-B272-4EF5-B112-70191A55A643}">
      <dgm:prSet/>
      <dgm:spPr/>
      <dgm:t>
        <a:bodyPr/>
        <a:lstStyle/>
        <a:p>
          <a:endParaRPr lang="en-GB"/>
        </a:p>
      </dgm:t>
    </dgm:pt>
    <dgm:pt modelId="{9463D1A9-50D2-43AD-AE03-77FAB340418C}" type="sibTrans" cxnId="{88B9F964-B272-4EF5-B112-70191A55A643}">
      <dgm:prSet/>
      <dgm:spPr/>
      <dgm:t>
        <a:bodyPr/>
        <a:lstStyle/>
        <a:p>
          <a:endParaRPr lang="en-GB"/>
        </a:p>
      </dgm:t>
    </dgm:pt>
    <dgm:pt modelId="{7D4D5E46-802E-47D8-A42E-04ECE483485A}">
      <dgm:prSet phldrT="[Text]"/>
      <dgm:spPr/>
      <dgm:t>
        <a:bodyPr/>
        <a:lstStyle/>
        <a:p>
          <a:r>
            <a:rPr lang="en-GB" dirty="0"/>
            <a:t>De-brief</a:t>
          </a:r>
        </a:p>
      </dgm:t>
    </dgm:pt>
    <dgm:pt modelId="{8C876D89-241D-473A-865D-6FADCD19CDF7}" type="parTrans" cxnId="{70E3F6B9-F03B-4F9B-AE9A-BC86C3464207}">
      <dgm:prSet/>
      <dgm:spPr/>
      <dgm:t>
        <a:bodyPr/>
        <a:lstStyle/>
        <a:p>
          <a:endParaRPr lang="en-GB"/>
        </a:p>
      </dgm:t>
    </dgm:pt>
    <dgm:pt modelId="{88D38689-E6CD-468C-8F0F-7766C3060F26}" type="sibTrans" cxnId="{70E3F6B9-F03B-4F9B-AE9A-BC86C3464207}">
      <dgm:prSet/>
      <dgm:spPr/>
      <dgm:t>
        <a:bodyPr/>
        <a:lstStyle/>
        <a:p>
          <a:endParaRPr lang="en-GB"/>
        </a:p>
      </dgm:t>
    </dgm:pt>
    <dgm:pt modelId="{2B4A6CDD-705F-4E7F-A7BA-559130F41ED4}">
      <dgm:prSet phldrT="[Text]"/>
      <dgm:spPr/>
      <dgm:t>
        <a:bodyPr/>
        <a:lstStyle/>
        <a:p>
          <a:r>
            <a:rPr lang="en-GB" dirty="0"/>
            <a:t>Local Protocol Development</a:t>
          </a:r>
        </a:p>
      </dgm:t>
    </dgm:pt>
    <dgm:pt modelId="{06925FDE-DD22-41A1-927F-76540593BB37}" type="parTrans" cxnId="{5EB7FE32-6995-4785-A515-E4EAF5B75DF1}">
      <dgm:prSet/>
      <dgm:spPr/>
      <dgm:t>
        <a:bodyPr/>
        <a:lstStyle/>
        <a:p>
          <a:endParaRPr lang="en-GB"/>
        </a:p>
      </dgm:t>
    </dgm:pt>
    <dgm:pt modelId="{0E8B1FD4-9A48-4BA1-BB95-B5E528E9EF5D}" type="sibTrans" cxnId="{5EB7FE32-6995-4785-A515-E4EAF5B75DF1}">
      <dgm:prSet/>
      <dgm:spPr/>
      <dgm:t>
        <a:bodyPr/>
        <a:lstStyle/>
        <a:p>
          <a:endParaRPr lang="en-GB"/>
        </a:p>
      </dgm:t>
    </dgm:pt>
    <dgm:pt modelId="{4922B918-B8FF-480F-9B38-C71851CE5738}">
      <dgm:prSet phldrT="[Text]"/>
      <dgm:spPr/>
      <dgm:t>
        <a:bodyPr/>
        <a:lstStyle/>
        <a:p>
          <a:r>
            <a:rPr lang="en-GB" dirty="0"/>
            <a:t>Communicating results to GP/Surgeon</a:t>
          </a:r>
        </a:p>
      </dgm:t>
    </dgm:pt>
    <dgm:pt modelId="{A1D3087F-0A93-412A-AF68-B6B4AC5F0216}" type="parTrans" cxnId="{245026BF-4EF8-4EB3-9D59-1D5EB0BEF294}">
      <dgm:prSet/>
      <dgm:spPr/>
      <dgm:t>
        <a:bodyPr/>
        <a:lstStyle/>
        <a:p>
          <a:endParaRPr lang="en-GB"/>
        </a:p>
      </dgm:t>
    </dgm:pt>
    <dgm:pt modelId="{322E950E-59EC-4BCC-B400-86B066377633}" type="sibTrans" cxnId="{245026BF-4EF8-4EB3-9D59-1D5EB0BEF294}">
      <dgm:prSet/>
      <dgm:spPr/>
      <dgm:t>
        <a:bodyPr/>
        <a:lstStyle/>
        <a:p>
          <a:endParaRPr lang="en-GB"/>
        </a:p>
      </dgm:t>
    </dgm:pt>
    <dgm:pt modelId="{02AB035C-8998-40C0-8C68-B50AAAD36C5E}">
      <dgm:prSet phldrT="[Text]"/>
      <dgm:spPr/>
      <dgm:t>
        <a:bodyPr/>
        <a:lstStyle/>
        <a:p>
          <a:r>
            <a:rPr lang="en-GB" dirty="0"/>
            <a:t>Dictation training</a:t>
          </a:r>
        </a:p>
      </dgm:t>
    </dgm:pt>
    <dgm:pt modelId="{1B83ACA2-01C6-4B7B-976C-D1FCB611BE9A}" type="parTrans" cxnId="{66903773-83FF-49A7-8518-982CA95731EC}">
      <dgm:prSet/>
      <dgm:spPr/>
      <dgm:t>
        <a:bodyPr/>
        <a:lstStyle/>
        <a:p>
          <a:endParaRPr lang="en-GB"/>
        </a:p>
      </dgm:t>
    </dgm:pt>
    <dgm:pt modelId="{6323CE8D-28D5-4BF3-A080-C6029E4ADCE0}" type="sibTrans" cxnId="{66903773-83FF-49A7-8518-982CA95731EC}">
      <dgm:prSet/>
      <dgm:spPr/>
      <dgm:t>
        <a:bodyPr/>
        <a:lstStyle/>
        <a:p>
          <a:endParaRPr lang="en-GB"/>
        </a:p>
      </dgm:t>
    </dgm:pt>
    <dgm:pt modelId="{27262B2A-162F-44FE-87A3-FDDCDC6A1F64}" type="pres">
      <dgm:prSet presAssocID="{4E367088-F6D9-471E-BA4E-3E114BCE323C}" presName="diagram" presStyleCnt="0">
        <dgm:presLayoutVars>
          <dgm:dir/>
          <dgm:resizeHandles val="exact"/>
        </dgm:presLayoutVars>
      </dgm:prSet>
      <dgm:spPr/>
    </dgm:pt>
    <dgm:pt modelId="{9A976DE8-E059-4821-9FA5-76B9EF326948}" type="pres">
      <dgm:prSet presAssocID="{B6C09D73-7254-4506-80E3-04563AF2F6DB}" presName="node" presStyleLbl="node1" presStyleIdx="0" presStyleCnt="8">
        <dgm:presLayoutVars>
          <dgm:bulletEnabled val="1"/>
        </dgm:presLayoutVars>
      </dgm:prSet>
      <dgm:spPr/>
    </dgm:pt>
    <dgm:pt modelId="{9B60E84B-8EAB-41B2-A853-ABB6F27EC033}" type="pres">
      <dgm:prSet presAssocID="{447986B3-1023-41D4-BBEF-9C119A77A875}" presName="sibTrans" presStyleCnt="0"/>
      <dgm:spPr/>
    </dgm:pt>
    <dgm:pt modelId="{E0607B3C-ACDC-452E-B8CC-DDDD07317F6B}" type="pres">
      <dgm:prSet presAssocID="{3C03AE42-2118-482A-AB4C-D0B77E702340}" presName="node" presStyleLbl="node1" presStyleIdx="1" presStyleCnt="8">
        <dgm:presLayoutVars>
          <dgm:bulletEnabled val="1"/>
        </dgm:presLayoutVars>
      </dgm:prSet>
      <dgm:spPr/>
    </dgm:pt>
    <dgm:pt modelId="{5E920E25-19C3-42BB-948C-1E393C482829}" type="pres">
      <dgm:prSet presAssocID="{BB44F99F-E83B-465D-9D2F-5FBD52E779E9}" presName="sibTrans" presStyleCnt="0"/>
      <dgm:spPr/>
    </dgm:pt>
    <dgm:pt modelId="{C9AC6EBE-FE50-406E-BBE5-4DAC0D26C0F0}" type="pres">
      <dgm:prSet presAssocID="{B39B4619-040C-4CDF-B132-195CCB4BBC38}" presName="node" presStyleLbl="node1" presStyleIdx="2" presStyleCnt="8">
        <dgm:presLayoutVars>
          <dgm:bulletEnabled val="1"/>
        </dgm:presLayoutVars>
      </dgm:prSet>
      <dgm:spPr/>
    </dgm:pt>
    <dgm:pt modelId="{9BDF5A58-481E-4BCE-BBA7-7B73578C1F08}" type="pres">
      <dgm:prSet presAssocID="{A6E6D0B8-12F1-4498-8FB8-5FBE596204BC}" presName="sibTrans" presStyleCnt="0"/>
      <dgm:spPr/>
    </dgm:pt>
    <dgm:pt modelId="{1F1214D7-B9E3-4765-824A-ADBC9E0BA434}" type="pres">
      <dgm:prSet presAssocID="{1F23044F-6030-4F63-94CC-3079B8D706A9}" presName="node" presStyleLbl="node1" presStyleIdx="3" presStyleCnt="8">
        <dgm:presLayoutVars>
          <dgm:bulletEnabled val="1"/>
        </dgm:presLayoutVars>
      </dgm:prSet>
      <dgm:spPr/>
    </dgm:pt>
    <dgm:pt modelId="{B7EA771F-F248-447B-83D5-F11181403FB2}" type="pres">
      <dgm:prSet presAssocID="{9463D1A9-50D2-43AD-AE03-77FAB340418C}" presName="sibTrans" presStyleCnt="0"/>
      <dgm:spPr/>
    </dgm:pt>
    <dgm:pt modelId="{F7A1662C-EF47-43CC-AE00-E5ADA8B77A49}" type="pres">
      <dgm:prSet presAssocID="{7D4D5E46-802E-47D8-A42E-04ECE483485A}" presName="node" presStyleLbl="node1" presStyleIdx="4" presStyleCnt="8">
        <dgm:presLayoutVars>
          <dgm:bulletEnabled val="1"/>
        </dgm:presLayoutVars>
      </dgm:prSet>
      <dgm:spPr/>
    </dgm:pt>
    <dgm:pt modelId="{8D9D408D-23CB-4EAD-93CD-807E0C140A9B}" type="pres">
      <dgm:prSet presAssocID="{88D38689-E6CD-468C-8F0F-7766C3060F26}" presName="sibTrans" presStyleCnt="0"/>
      <dgm:spPr/>
    </dgm:pt>
    <dgm:pt modelId="{20A6C4E0-3B1E-4C8F-95D4-54F2FDA0466E}" type="pres">
      <dgm:prSet presAssocID="{2B4A6CDD-705F-4E7F-A7BA-559130F41ED4}" presName="node" presStyleLbl="node1" presStyleIdx="5" presStyleCnt="8">
        <dgm:presLayoutVars>
          <dgm:bulletEnabled val="1"/>
        </dgm:presLayoutVars>
      </dgm:prSet>
      <dgm:spPr/>
    </dgm:pt>
    <dgm:pt modelId="{F82BB513-0A04-49AC-90B3-9240FFBCDB1B}" type="pres">
      <dgm:prSet presAssocID="{0E8B1FD4-9A48-4BA1-BB95-B5E528E9EF5D}" presName="sibTrans" presStyleCnt="0"/>
      <dgm:spPr/>
    </dgm:pt>
    <dgm:pt modelId="{404F0A34-99E0-4100-9B60-2562437D66C4}" type="pres">
      <dgm:prSet presAssocID="{4922B918-B8FF-480F-9B38-C71851CE5738}" presName="node" presStyleLbl="node1" presStyleIdx="6" presStyleCnt="8">
        <dgm:presLayoutVars>
          <dgm:bulletEnabled val="1"/>
        </dgm:presLayoutVars>
      </dgm:prSet>
      <dgm:spPr/>
    </dgm:pt>
    <dgm:pt modelId="{B72CC920-46D3-47FA-B584-6AA770E9C964}" type="pres">
      <dgm:prSet presAssocID="{322E950E-59EC-4BCC-B400-86B066377633}" presName="sibTrans" presStyleCnt="0"/>
      <dgm:spPr/>
    </dgm:pt>
    <dgm:pt modelId="{60BDBD17-4526-4559-BFD6-2D8E11F4C673}" type="pres">
      <dgm:prSet presAssocID="{02AB035C-8998-40C0-8C68-B50AAAD36C5E}" presName="node" presStyleLbl="node1" presStyleIdx="7" presStyleCnt="8">
        <dgm:presLayoutVars>
          <dgm:bulletEnabled val="1"/>
        </dgm:presLayoutVars>
      </dgm:prSet>
      <dgm:spPr/>
    </dgm:pt>
  </dgm:ptLst>
  <dgm:cxnLst>
    <dgm:cxn modelId="{C8244303-CDD4-4C3C-9DB5-00226F190061}" type="presOf" srcId="{B39B4619-040C-4CDF-B132-195CCB4BBC38}" destId="{C9AC6EBE-FE50-406E-BBE5-4DAC0D26C0F0}" srcOrd="0" destOrd="0" presId="urn:microsoft.com/office/officeart/2005/8/layout/default"/>
    <dgm:cxn modelId="{5EB7FE32-6995-4785-A515-E4EAF5B75DF1}" srcId="{4E367088-F6D9-471E-BA4E-3E114BCE323C}" destId="{2B4A6CDD-705F-4E7F-A7BA-559130F41ED4}" srcOrd="5" destOrd="0" parTransId="{06925FDE-DD22-41A1-927F-76540593BB37}" sibTransId="{0E8B1FD4-9A48-4BA1-BB95-B5E528E9EF5D}"/>
    <dgm:cxn modelId="{20F82C5B-9412-431A-BE9D-A9BAEC53DAF4}" type="presOf" srcId="{02AB035C-8998-40C0-8C68-B50AAAD36C5E}" destId="{60BDBD17-4526-4559-BFD6-2D8E11F4C673}" srcOrd="0" destOrd="0" presId="urn:microsoft.com/office/officeart/2005/8/layout/default"/>
    <dgm:cxn modelId="{88B9F964-B272-4EF5-B112-70191A55A643}" srcId="{4E367088-F6D9-471E-BA4E-3E114BCE323C}" destId="{1F23044F-6030-4F63-94CC-3079B8D706A9}" srcOrd="3" destOrd="0" parTransId="{A2BE9476-D597-478F-926C-A13D9E6EFFDB}" sibTransId="{9463D1A9-50D2-43AD-AE03-77FAB340418C}"/>
    <dgm:cxn modelId="{66903773-83FF-49A7-8518-982CA95731EC}" srcId="{4E367088-F6D9-471E-BA4E-3E114BCE323C}" destId="{02AB035C-8998-40C0-8C68-B50AAAD36C5E}" srcOrd="7" destOrd="0" parTransId="{1B83ACA2-01C6-4B7B-976C-D1FCB611BE9A}" sibTransId="{6323CE8D-28D5-4BF3-A080-C6029E4ADCE0}"/>
    <dgm:cxn modelId="{EBF15D58-64AA-4083-9A10-BCFEE54F38EB}" type="presOf" srcId="{1F23044F-6030-4F63-94CC-3079B8D706A9}" destId="{1F1214D7-B9E3-4765-824A-ADBC9E0BA434}" srcOrd="0" destOrd="0" presId="urn:microsoft.com/office/officeart/2005/8/layout/default"/>
    <dgm:cxn modelId="{E2577183-2F01-4BAC-8CFB-4DA1D8BB1536}" type="presOf" srcId="{B6C09D73-7254-4506-80E3-04563AF2F6DB}" destId="{9A976DE8-E059-4821-9FA5-76B9EF326948}" srcOrd="0" destOrd="0" presId="urn:microsoft.com/office/officeart/2005/8/layout/default"/>
    <dgm:cxn modelId="{B1AA4E89-0D28-4E01-AC2C-DE6EF2D7F65C}" type="presOf" srcId="{7D4D5E46-802E-47D8-A42E-04ECE483485A}" destId="{F7A1662C-EF47-43CC-AE00-E5ADA8B77A49}" srcOrd="0" destOrd="0" presId="urn:microsoft.com/office/officeart/2005/8/layout/default"/>
    <dgm:cxn modelId="{BBB0C5A9-BB4B-4F4B-A8CD-6594EB5B5068}" srcId="{4E367088-F6D9-471E-BA4E-3E114BCE323C}" destId="{B6C09D73-7254-4506-80E3-04563AF2F6DB}" srcOrd="0" destOrd="0" parTransId="{C170655F-93A3-47B6-AD6B-FCB853D503A4}" sibTransId="{447986B3-1023-41D4-BBEF-9C119A77A875}"/>
    <dgm:cxn modelId="{70E3F6B9-F03B-4F9B-AE9A-BC86C3464207}" srcId="{4E367088-F6D9-471E-BA4E-3E114BCE323C}" destId="{7D4D5E46-802E-47D8-A42E-04ECE483485A}" srcOrd="4" destOrd="0" parTransId="{8C876D89-241D-473A-865D-6FADCD19CDF7}" sibTransId="{88D38689-E6CD-468C-8F0F-7766C3060F26}"/>
    <dgm:cxn modelId="{245026BF-4EF8-4EB3-9D59-1D5EB0BEF294}" srcId="{4E367088-F6D9-471E-BA4E-3E114BCE323C}" destId="{4922B918-B8FF-480F-9B38-C71851CE5738}" srcOrd="6" destOrd="0" parTransId="{A1D3087F-0A93-412A-AF68-B6B4AC5F0216}" sibTransId="{322E950E-59EC-4BCC-B400-86B066377633}"/>
    <dgm:cxn modelId="{8E9734CB-3C5F-4406-9896-3F666CB7E3BE}" type="presOf" srcId="{2B4A6CDD-705F-4E7F-A7BA-559130F41ED4}" destId="{20A6C4E0-3B1E-4C8F-95D4-54F2FDA0466E}" srcOrd="0" destOrd="0" presId="urn:microsoft.com/office/officeart/2005/8/layout/default"/>
    <dgm:cxn modelId="{51135BCD-A4F0-44B9-B3C2-CC1EA702C11B}" type="presOf" srcId="{4922B918-B8FF-480F-9B38-C71851CE5738}" destId="{404F0A34-99E0-4100-9B60-2562437D66C4}" srcOrd="0" destOrd="0" presId="urn:microsoft.com/office/officeart/2005/8/layout/default"/>
    <dgm:cxn modelId="{0AD757CF-5B46-4721-8ACE-33FA80B3D597}" srcId="{4E367088-F6D9-471E-BA4E-3E114BCE323C}" destId="{B39B4619-040C-4CDF-B132-195CCB4BBC38}" srcOrd="2" destOrd="0" parTransId="{A4A0E2B4-7B9B-4E00-99C8-6B86E10CEBF2}" sibTransId="{A6E6D0B8-12F1-4498-8FB8-5FBE596204BC}"/>
    <dgm:cxn modelId="{EF1C59D5-2B14-4C09-875C-ACBCE2A7C90D}" type="presOf" srcId="{4E367088-F6D9-471E-BA4E-3E114BCE323C}" destId="{27262B2A-162F-44FE-87A3-FDDCDC6A1F64}" srcOrd="0" destOrd="0" presId="urn:microsoft.com/office/officeart/2005/8/layout/default"/>
    <dgm:cxn modelId="{DA79A4EA-0A33-42FE-853B-FF2199B6B4AA}" srcId="{4E367088-F6D9-471E-BA4E-3E114BCE323C}" destId="{3C03AE42-2118-482A-AB4C-D0B77E702340}" srcOrd="1" destOrd="0" parTransId="{1288D013-AF5D-4A32-87F9-8CA651ADDE55}" sibTransId="{BB44F99F-E83B-465D-9D2F-5FBD52E779E9}"/>
    <dgm:cxn modelId="{ED0CFFFD-28DC-451B-8983-F09FF74B0C4C}" type="presOf" srcId="{3C03AE42-2118-482A-AB4C-D0B77E702340}" destId="{E0607B3C-ACDC-452E-B8CC-DDDD07317F6B}" srcOrd="0" destOrd="0" presId="urn:microsoft.com/office/officeart/2005/8/layout/default"/>
    <dgm:cxn modelId="{4E3D6620-BA01-44A5-9459-452A9595E1E8}" type="presParOf" srcId="{27262B2A-162F-44FE-87A3-FDDCDC6A1F64}" destId="{9A976DE8-E059-4821-9FA5-76B9EF326948}" srcOrd="0" destOrd="0" presId="urn:microsoft.com/office/officeart/2005/8/layout/default"/>
    <dgm:cxn modelId="{75C24EED-1F1E-4383-941F-48C9277FE69E}" type="presParOf" srcId="{27262B2A-162F-44FE-87A3-FDDCDC6A1F64}" destId="{9B60E84B-8EAB-41B2-A853-ABB6F27EC033}" srcOrd="1" destOrd="0" presId="urn:microsoft.com/office/officeart/2005/8/layout/default"/>
    <dgm:cxn modelId="{326455BB-58BC-489E-92C3-3EE879EF732B}" type="presParOf" srcId="{27262B2A-162F-44FE-87A3-FDDCDC6A1F64}" destId="{E0607B3C-ACDC-452E-B8CC-DDDD07317F6B}" srcOrd="2" destOrd="0" presId="urn:microsoft.com/office/officeart/2005/8/layout/default"/>
    <dgm:cxn modelId="{B26B145F-3D54-4A25-A228-AA74EDA58CEB}" type="presParOf" srcId="{27262B2A-162F-44FE-87A3-FDDCDC6A1F64}" destId="{5E920E25-19C3-42BB-948C-1E393C482829}" srcOrd="3" destOrd="0" presId="urn:microsoft.com/office/officeart/2005/8/layout/default"/>
    <dgm:cxn modelId="{CCEE09B7-CCE9-4A14-A13D-611001F88BD1}" type="presParOf" srcId="{27262B2A-162F-44FE-87A3-FDDCDC6A1F64}" destId="{C9AC6EBE-FE50-406E-BBE5-4DAC0D26C0F0}" srcOrd="4" destOrd="0" presId="urn:microsoft.com/office/officeart/2005/8/layout/default"/>
    <dgm:cxn modelId="{3FCBD67C-8D89-449F-85ED-35EEE5EA60FA}" type="presParOf" srcId="{27262B2A-162F-44FE-87A3-FDDCDC6A1F64}" destId="{9BDF5A58-481E-4BCE-BBA7-7B73578C1F08}" srcOrd="5" destOrd="0" presId="urn:microsoft.com/office/officeart/2005/8/layout/default"/>
    <dgm:cxn modelId="{5BE0BCDB-CE5E-424F-8BFF-B703EAE91BAA}" type="presParOf" srcId="{27262B2A-162F-44FE-87A3-FDDCDC6A1F64}" destId="{1F1214D7-B9E3-4765-824A-ADBC9E0BA434}" srcOrd="6" destOrd="0" presId="urn:microsoft.com/office/officeart/2005/8/layout/default"/>
    <dgm:cxn modelId="{AF94CEBC-212C-449D-A112-CBE048E3D96E}" type="presParOf" srcId="{27262B2A-162F-44FE-87A3-FDDCDC6A1F64}" destId="{B7EA771F-F248-447B-83D5-F11181403FB2}" srcOrd="7" destOrd="0" presId="urn:microsoft.com/office/officeart/2005/8/layout/default"/>
    <dgm:cxn modelId="{17C690FE-3688-49C8-BE2C-D99E8F7F27D7}" type="presParOf" srcId="{27262B2A-162F-44FE-87A3-FDDCDC6A1F64}" destId="{F7A1662C-EF47-43CC-AE00-E5ADA8B77A49}" srcOrd="8" destOrd="0" presId="urn:microsoft.com/office/officeart/2005/8/layout/default"/>
    <dgm:cxn modelId="{1D2ADB55-5C86-465D-85A8-680A3ED746E0}" type="presParOf" srcId="{27262B2A-162F-44FE-87A3-FDDCDC6A1F64}" destId="{8D9D408D-23CB-4EAD-93CD-807E0C140A9B}" srcOrd="9" destOrd="0" presId="urn:microsoft.com/office/officeart/2005/8/layout/default"/>
    <dgm:cxn modelId="{0EE05824-2620-49B1-8005-AE1876EC3F6A}" type="presParOf" srcId="{27262B2A-162F-44FE-87A3-FDDCDC6A1F64}" destId="{20A6C4E0-3B1E-4C8F-95D4-54F2FDA0466E}" srcOrd="10" destOrd="0" presId="urn:microsoft.com/office/officeart/2005/8/layout/default"/>
    <dgm:cxn modelId="{EA4D9743-F835-405B-B375-9970D066031D}" type="presParOf" srcId="{27262B2A-162F-44FE-87A3-FDDCDC6A1F64}" destId="{F82BB513-0A04-49AC-90B3-9240FFBCDB1B}" srcOrd="11" destOrd="0" presId="urn:microsoft.com/office/officeart/2005/8/layout/default"/>
    <dgm:cxn modelId="{EC0CB7EA-598E-4FFA-8072-31DF714A8AB5}" type="presParOf" srcId="{27262B2A-162F-44FE-87A3-FDDCDC6A1F64}" destId="{404F0A34-99E0-4100-9B60-2562437D66C4}" srcOrd="12" destOrd="0" presId="urn:microsoft.com/office/officeart/2005/8/layout/default"/>
    <dgm:cxn modelId="{3E80A575-4311-4B35-BF99-3EE4CC3B2EEA}" type="presParOf" srcId="{27262B2A-162F-44FE-87A3-FDDCDC6A1F64}" destId="{B72CC920-46D3-47FA-B584-6AA770E9C964}" srcOrd="13" destOrd="0" presId="urn:microsoft.com/office/officeart/2005/8/layout/default"/>
    <dgm:cxn modelId="{3ACBFBA8-9D34-4BBA-96DF-3B92C617ECB4}" type="presParOf" srcId="{27262B2A-162F-44FE-87A3-FDDCDC6A1F64}" destId="{60BDBD17-4526-4559-BFD6-2D8E11F4C67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367088-F6D9-471E-BA4E-3E114BCE323C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6C09D73-7254-4506-80E3-04563AF2F6DB}">
      <dgm:prSet phldrT="[Text]"/>
      <dgm:spPr/>
      <dgm:t>
        <a:bodyPr/>
        <a:lstStyle/>
        <a:p>
          <a:r>
            <a:rPr lang="en-GB" dirty="0"/>
            <a:t>Advanced Communication Training</a:t>
          </a:r>
        </a:p>
        <a:p>
          <a:r>
            <a:rPr lang="en-GB" dirty="0"/>
            <a:t>(Accredited)</a:t>
          </a:r>
        </a:p>
      </dgm:t>
    </dgm:pt>
    <dgm:pt modelId="{C170655F-93A3-47B6-AD6B-FCB853D503A4}" type="parTrans" cxnId="{BBB0C5A9-BB4B-4F4B-A8CD-6594EB5B5068}">
      <dgm:prSet/>
      <dgm:spPr/>
      <dgm:t>
        <a:bodyPr/>
        <a:lstStyle/>
        <a:p>
          <a:endParaRPr lang="en-GB"/>
        </a:p>
      </dgm:t>
    </dgm:pt>
    <dgm:pt modelId="{447986B3-1023-41D4-BBEF-9C119A77A875}" type="sibTrans" cxnId="{BBB0C5A9-BB4B-4F4B-A8CD-6594EB5B5068}">
      <dgm:prSet/>
      <dgm:spPr/>
      <dgm:t>
        <a:bodyPr/>
        <a:lstStyle/>
        <a:p>
          <a:endParaRPr lang="en-GB"/>
        </a:p>
      </dgm:t>
    </dgm:pt>
    <dgm:pt modelId="{3C03AE42-2118-482A-AB4C-D0B77E702340}">
      <dgm:prSet phldrT="[Text]"/>
      <dgm:spPr/>
      <dgm:t>
        <a:bodyPr/>
        <a:lstStyle/>
        <a:p>
          <a:r>
            <a:rPr lang="en-GB" dirty="0"/>
            <a:t>Observations</a:t>
          </a:r>
        </a:p>
        <a:p>
          <a:r>
            <a:rPr lang="en-GB" dirty="0"/>
            <a:t>- Variety of clinicians and pathways</a:t>
          </a:r>
        </a:p>
      </dgm:t>
    </dgm:pt>
    <dgm:pt modelId="{1288D013-AF5D-4A32-87F9-8CA651ADDE55}" type="parTrans" cxnId="{DA79A4EA-0A33-42FE-853B-FF2199B6B4AA}">
      <dgm:prSet/>
      <dgm:spPr/>
      <dgm:t>
        <a:bodyPr/>
        <a:lstStyle/>
        <a:p>
          <a:endParaRPr lang="en-GB"/>
        </a:p>
      </dgm:t>
    </dgm:pt>
    <dgm:pt modelId="{BB44F99F-E83B-465D-9D2F-5FBD52E779E9}" type="sibTrans" cxnId="{DA79A4EA-0A33-42FE-853B-FF2199B6B4AA}">
      <dgm:prSet/>
      <dgm:spPr/>
      <dgm:t>
        <a:bodyPr/>
        <a:lstStyle/>
        <a:p>
          <a:endParaRPr lang="en-GB"/>
        </a:p>
      </dgm:t>
    </dgm:pt>
    <dgm:pt modelId="{B39B4619-040C-4CDF-B132-195CCB4BBC38}">
      <dgm:prSet phldrT="[Text]"/>
      <dgm:spPr/>
      <dgm:t>
        <a:bodyPr/>
        <a:lstStyle/>
        <a:p>
          <a:r>
            <a:rPr lang="en-GB" dirty="0"/>
            <a:t>Communication Strategies</a:t>
          </a:r>
        </a:p>
        <a:p>
          <a:r>
            <a:rPr lang="en-GB" dirty="0"/>
            <a:t>- Workshop</a:t>
          </a:r>
        </a:p>
      </dgm:t>
    </dgm:pt>
    <dgm:pt modelId="{A4A0E2B4-7B9B-4E00-99C8-6B86E10CEBF2}" type="parTrans" cxnId="{0AD757CF-5B46-4721-8ACE-33FA80B3D597}">
      <dgm:prSet/>
      <dgm:spPr/>
      <dgm:t>
        <a:bodyPr/>
        <a:lstStyle/>
        <a:p>
          <a:endParaRPr lang="en-GB"/>
        </a:p>
      </dgm:t>
    </dgm:pt>
    <dgm:pt modelId="{A6E6D0B8-12F1-4498-8FB8-5FBE596204BC}" type="sibTrans" cxnId="{0AD757CF-5B46-4721-8ACE-33FA80B3D597}">
      <dgm:prSet/>
      <dgm:spPr/>
      <dgm:t>
        <a:bodyPr/>
        <a:lstStyle/>
        <a:p>
          <a:endParaRPr lang="en-GB"/>
        </a:p>
      </dgm:t>
    </dgm:pt>
    <dgm:pt modelId="{1F23044F-6030-4F63-94CC-3079B8D706A9}">
      <dgm:prSet phldrT="[Text]"/>
      <dgm:spPr/>
      <dgm:t>
        <a:bodyPr/>
        <a:lstStyle/>
        <a:p>
          <a:r>
            <a:rPr lang="en-GB" dirty="0"/>
            <a:t>Environment for Result Clinics</a:t>
          </a:r>
        </a:p>
      </dgm:t>
    </dgm:pt>
    <dgm:pt modelId="{A2BE9476-D597-478F-926C-A13D9E6EFFDB}" type="parTrans" cxnId="{88B9F964-B272-4EF5-B112-70191A55A643}">
      <dgm:prSet/>
      <dgm:spPr/>
      <dgm:t>
        <a:bodyPr/>
        <a:lstStyle/>
        <a:p>
          <a:endParaRPr lang="en-GB"/>
        </a:p>
      </dgm:t>
    </dgm:pt>
    <dgm:pt modelId="{9463D1A9-50D2-43AD-AE03-77FAB340418C}" type="sibTrans" cxnId="{88B9F964-B272-4EF5-B112-70191A55A643}">
      <dgm:prSet/>
      <dgm:spPr/>
      <dgm:t>
        <a:bodyPr/>
        <a:lstStyle/>
        <a:p>
          <a:endParaRPr lang="en-GB"/>
        </a:p>
      </dgm:t>
    </dgm:pt>
    <dgm:pt modelId="{7D4D5E46-802E-47D8-A42E-04ECE483485A}">
      <dgm:prSet phldrT="[Text]"/>
      <dgm:spPr/>
      <dgm:t>
        <a:bodyPr/>
        <a:lstStyle/>
        <a:p>
          <a:r>
            <a:rPr lang="en-GB" dirty="0"/>
            <a:t>De-brief</a:t>
          </a:r>
        </a:p>
      </dgm:t>
    </dgm:pt>
    <dgm:pt modelId="{8C876D89-241D-473A-865D-6FADCD19CDF7}" type="parTrans" cxnId="{70E3F6B9-F03B-4F9B-AE9A-BC86C3464207}">
      <dgm:prSet/>
      <dgm:spPr/>
      <dgm:t>
        <a:bodyPr/>
        <a:lstStyle/>
        <a:p>
          <a:endParaRPr lang="en-GB"/>
        </a:p>
      </dgm:t>
    </dgm:pt>
    <dgm:pt modelId="{88D38689-E6CD-468C-8F0F-7766C3060F26}" type="sibTrans" cxnId="{70E3F6B9-F03B-4F9B-AE9A-BC86C3464207}">
      <dgm:prSet/>
      <dgm:spPr/>
      <dgm:t>
        <a:bodyPr/>
        <a:lstStyle/>
        <a:p>
          <a:endParaRPr lang="en-GB"/>
        </a:p>
      </dgm:t>
    </dgm:pt>
    <dgm:pt modelId="{2B4A6CDD-705F-4E7F-A7BA-559130F41ED4}">
      <dgm:prSet phldrT="[Text]"/>
      <dgm:spPr/>
      <dgm:t>
        <a:bodyPr/>
        <a:lstStyle/>
        <a:p>
          <a:r>
            <a:rPr lang="en-GB" dirty="0"/>
            <a:t>Local Protocol Development</a:t>
          </a:r>
        </a:p>
      </dgm:t>
    </dgm:pt>
    <dgm:pt modelId="{06925FDE-DD22-41A1-927F-76540593BB37}" type="parTrans" cxnId="{5EB7FE32-6995-4785-A515-E4EAF5B75DF1}">
      <dgm:prSet/>
      <dgm:spPr/>
      <dgm:t>
        <a:bodyPr/>
        <a:lstStyle/>
        <a:p>
          <a:endParaRPr lang="en-GB"/>
        </a:p>
      </dgm:t>
    </dgm:pt>
    <dgm:pt modelId="{0E8B1FD4-9A48-4BA1-BB95-B5E528E9EF5D}" type="sibTrans" cxnId="{5EB7FE32-6995-4785-A515-E4EAF5B75DF1}">
      <dgm:prSet/>
      <dgm:spPr/>
      <dgm:t>
        <a:bodyPr/>
        <a:lstStyle/>
        <a:p>
          <a:endParaRPr lang="en-GB"/>
        </a:p>
      </dgm:t>
    </dgm:pt>
    <dgm:pt modelId="{4922B918-B8FF-480F-9B38-C71851CE5738}">
      <dgm:prSet phldrT="[Text]"/>
      <dgm:spPr/>
      <dgm:t>
        <a:bodyPr/>
        <a:lstStyle/>
        <a:p>
          <a:r>
            <a:rPr lang="en-GB" dirty="0"/>
            <a:t>Communicating results to GP/Surgeon</a:t>
          </a:r>
        </a:p>
      </dgm:t>
    </dgm:pt>
    <dgm:pt modelId="{A1D3087F-0A93-412A-AF68-B6B4AC5F0216}" type="parTrans" cxnId="{245026BF-4EF8-4EB3-9D59-1D5EB0BEF294}">
      <dgm:prSet/>
      <dgm:spPr/>
      <dgm:t>
        <a:bodyPr/>
        <a:lstStyle/>
        <a:p>
          <a:endParaRPr lang="en-GB"/>
        </a:p>
      </dgm:t>
    </dgm:pt>
    <dgm:pt modelId="{322E950E-59EC-4BCC-B400-86B066377633}" type="sibTrans" cxnId="{245026BF-4EF8-4EB3-9D59-1D5EB0BEF294}">
      <dgm:prSet/>
      <dgm:spPr/>
      <dgm:t>
        <a:bodyPr/>
        <a:lstStyle/>
        <a:p>
          <a:endParaRPr lang="en-GB"/>
        </a:p>
      </dgm:t>
    </dgm:pt>
    <dgm:pt modelId="{02AB035C-8998-40C0-8C68-B50AAAD36C5E}">
      <dgm:prSet phldrT="[Text]"/>
      <dgm:spPr/>
      <dgm:t>
        <a:bodyPr/>
        <a:lstStyle/>
        <a:p>
          <a:r>
            <a:rPr lang="en-GB" dirty="0"/>
            <a:t>Dictation training</a:t>
          </a:r>
        </a:p>
      </dgm:t>
    </dgm:pt>
    <dgm:pt modelId="{1B83ACA2-01C6-4B7B-976C-D1FCB611BE9A}" type="parTrans" cxnId="{66903773-83FF-49A7-8518-982CA95731EC}">
      <dgm:prSet/>
      <dgm:spPr/>
      <dgm:t>
        <a:bodyPr/>
        <a:lstStyle/>
        <a:p>
          <a:endParaRPr lang="en-GB"/>
        </a:p>
      </dgm:t>
    </dgm:pt>
    <dgm:pt modelId="{6323CE8D-28D5-4BF3-A080-C6029E4ADCE0}" type="sibTrans" cxnId="{66903773-83FF-49A7-8518-982CA95731EC}">
      <dgm:prSet/>
      <dgm:spPr/>
      <dgm:t>
        <a:bodyPr/>
        <a:lstStyle/>
        <a:p>
          <a:endParaRPr lang="en-GB"/>
        </a:p>
      </dgm:t>
    </dgm:pt>
    <dgm:pt modelId="{27262B2A-162F-44FE-87A3-FDDCDC6A1F64}" type="pres">
      <dgm:prSet presAssocID="{4E367088-F6D9-471E-BA4E-3E114BCE323C}" presName="diagram" presStyleCnt="0">
        <dgm:presLayoutVars>
          <dgm:dir/>
          <dgm:resizeHandles val="exact"/>
        </dgm:presLayoutVars>
      </dgm:prSet>
      <dgm:spPr/>
    </dgm:pt>
    <dgm:pt modelId="{9A976DE8-E059-4821-9FA5-76B9EF326948}" type="pres">
      <dgm:prSet presAssocID="{B6C09D73-7254-4506-80E3-04563AF2F6DB}" presName="node" presStyleLbl="node1" presStyleIdx="0" presStyleCnt="8">
        <dgm:presLayoutVars>
          <dgm:bulletEnabled val="1"/>
        </dgm:presLayoutVars>
      </dgm:prSet>
      <dgm:spPr/>
    </dgm:pt>
    <dgm:pt modelId="{9B60E84B-8EAB-41B2-A853-ABB6F27EC033}" type="pres">
      <dgm:prSet presAssocID="{447986B3-1023-41D4-BBEF-9C119A77A875}" presName="sibTrans" presStyleCnt="0"/>
      <dgm:spPr/>
    </dgm:pt>
    <dgm:pt modelId="{E0607B3C-ACDC-452E-B8CC-DDDD07317F6B}" type="pres">
      <dgm:prSet presAssocID="{3C03AE42-2118-482A-AB4C-D0B77E702340}" presName="node" presStyleLbl="node1" presStyleIdx="1" presStyleCnt="8">
        <dgm:presLayoutVars>
          <dgm:bulletEnabled val="1"/>
        </dgm:presLayoutVars>
      </dgm:prSet>
      <dgm:spPr/>
    </dgm:pt>
    <dgm:pt modelId="{5E920E25-19C3-42BB-948C-1E393C482829}" type="pres">
      <dgm:prSet presAssocID="{BB44F99F-E83B-465D-9D2F-5FBD52E779E9}" presName="sibTrans" presStyleCnt="0"/>
      <dgm:spPr/>
    </dgm:pt>
    <dgm:pt modelId="{C9AC6EBE-FE50-406E-BBE5-4DAC0D26C0F0}" type="pres">
      <dgm:prSet presAssocID="{B39B4619-040C-4CDF-B132-195CCB4BBC38}" presName="node" presStyleLbl="node1" presStyleIdx="2" presStyleCnt="8">
        <dgm:presLayoutVars>
          <dgm:bulletEnabled val="1"/>
        </dgm:presLayoutVars>
      </dgm:prSet>
      <dgm:spPr/>
    </dgm:pt>
    <dgm:pt modelId="{9BDF5A58-481E-4BCE-BBA7-7B73578C1F08}" type="pres">
      <dgm:prSet presAssocID="{A6E6D0B8-12F1-4498-8FB8-5FBE596204BC}" presName="sibTrans" presStyleCnt="0"/>
      <dgm:spPr/>
    </dgm:pt>
    <dgm:pt modelId="{1F1214D7-B9E3-4765-824A-ADBC9E0BA434}" type="pres">
      <dgm:prSet presAssocID="{1F23044F-6030-4F63-94CC-3079B8D706A9}" presName="node" presStyleLbl="node1" presStyleIdx="3" presStyleCnt="8">
        <dgm:presLayoutVars>
          <dgm:bulletEnabled val="1"/>
        </dgm:presLayoutVars>
      </dgm:prSet>
      <dgm:spPr/>
    </dgm:pt>
    <dgm:pt modelId="{B7EA771F-F248-447B-83D5-F11181403FB2}" type="pres">
      <dgm:prSet presAssocID="{9463D1A9-50D2-43AD-AE03-77FAB340418C}" presName="sibTrans" presStyleCnt="0"/>
      <dgm:spPr/>
    </dgm:pt>
    <dgm:pt modelId="{F7A1662C-EF47-43CC-AE00-E5ADA8B77A49}" type="pres">
      <dgm:prSet presAssocID="{7D4D5E46-802E-47D8-A42E-04ECE483485A}" presName="node" presStyleLbl="node1" presStyleIdx="4" presStyleCnt="8">
        <dgm:presLayoutVars>
          <dgm:bulletEnabled val="1"/>
        </dgm:presLayoutVars>
      </dgm:prSet>
      <dgm:spPr/>
    </dgm:pt>
    <dgm:pt modelId="{8D9D408D-23CB-4EAD-93CD-807E0C140A9B}" type="pres">
      <dgm:prSet presAssocID="{88D38689-E6CD-468C-8F0F-7766C3060F26}" presName="sibTrans" presStyleCnt="0"/>
      <dgm:spPr/>
    </dgm:pt>
    <dgm:pt modelId="{20A6C4E0-3B1E-4C8F-95D4-54F2FDA0466E}" type="pres">
      <dgm:prSet presAssocID="{2B4A6CDD-705F-4E7F-A7BA-559130F41ED4}" presName="node" presStyleLbl="node1" presStyleIdx="5" presStyleCnt="8">
        <dgm:presLayoutVars>
          <dgm:bulletEnabled val="1"/>
        </dgm:presLayoutVars>
      </dgm:prSet>
      <dgm:spPr/>
    </dgm:pt>
    <dgm:pt modelId="{F82BB513-0A04-49AC-90B3-9240FFBCDB1B}" type="pres">
      <dgm:prSet presAssocID="{0E8B1FD4-9A48-4BA1-BB95-B5E528E9EF5D}" presName="sibTrans" presStyleCnt="0"/>
      <dgm:spPr/>
    </dgm:pt>
    <dgm:pt modelId="{404F0A34-99E0-4100-9B60-2562437D66C4}" type="pres">
      <dgm:prSet presAssocID="{4922B918-B8FF-480F-9B38-C71851CE5738}" presName="node" presStyleLbl="node1" presStyleIdx="6" presStyleCnt="8">
        <dgm:presLayoutVars>
          <dgm:bulletEnabled val="1"/>
        </dgm:presLayoutVars>
      </dgm:prSet>
      <dgm:spPr/>
    </dgm:pt>
    <dgm:pt modelId="{B72CC920-46D3-47FA-B584-6AA770E9C964}" type="pres">
      <dgm:prSet presAssocID="{322E950E-59EC-4BCC-B400-86B066377633}" presName="sibTrans" presStyleCnt="0"/>
      <dgm:spPr/>
    </dgm:pt>
    <dgm:pt modelId="{60BDBD17-4526-4559-BFD6-2D8E11F4C673}" type="pres">
      <dgm:prSet presAssocID="{02AB035C-8998-40C0-8C68-B50AAAD36C5E}" presName="node" presStyleLbl="node1" presStyleIdx="7" presStyleCnt="8">
        <dgm:presLayoutVars>
          <dgm:bulletEnabled val="1"/>
        </dgm:presLayoutVars>
      </dgm:prSet>
      <dgm:spPr/>
    </dgm:pt>
  </dgm:ptLst>
  <dgm:cxnLst>
    <dgm:cxn modelId="{1E9B1D02-2942-43B6-B581-3A5DC76071AB}" type="presOf" srcId="{3C03AE42-2118-482A-AB4C-D0B77E702340}" destId="{E0607B3C-ACDC-452E-B8CC-DDDD07317F6B}" srcOrd="0" destOrd="0" presId="urn:microsoft.com/office/officeart/2005/8/layout/default"/>
    <dgm:cxn modelId="{48294508-E24E-4807-B421-432E90997FF5}" type="presOf" srcId="{02AB035C-8998-40C0-8C68-B50AAAD36C5E}" destId="{60BDBD17-4526-4559-BFD6-2D8E11F4C673}" srcOrd="0" destOrd="0" presId="urn:microsoft.com/office/officeart/2005/8/layout/default"/>
    <dgm:cxn modelId="{E12FFA2D-4FA5-46EF-9A53-200EB5C970B0}" type="presOf" srcId="{1F23044F-6030-4F63-94CC-3079B8D706A9}" destId="{1F1214D7-B9E3-4765-824A-ADBC9E0BA434}" srcOrd="0" destOrd="0" presId="urn:microsoft.com/office/officeart/2005/8/layout/default"/>
    <dgm:cxn modelId="{5EB7FE32-6995-4785-A515-E4EAF5B75DF1}" srcId="{4E367088-F6D9-471E-BA4E-3E114BCE323C}" destId="{2B4A6CDD-705F-4E7F-A7BA-559130F41ED4}" srcOrd="5" destOrd="0" parTransId="{06925FDE-DD22-41A1-927F-76540593BB37}" sibTransId="{0E8B1FD4-9A48-4BA1-BB95-B5E528E9EF5D}"/>
    <dgm:cxn modelId="{5A25455C-BD3C-452A-A2E9-102C393B096E}" type="presOf" srcId="{4E367088-F6D9-471E-BA4E-3E114BCE323C}" destId="{27262B2A-162F-44FE-87A3-FDDCDC6A1F64}" srcOrd="0" destOrd="0" presId="urn:microsoft.com/office/officeart/2005/8/layout/default"/>
    <dgm:cxn modelId="{88B9F964-B272-4EF5-B112-70191A55A643}" srcId="{4E367088-F6D9-471E-BA4E-3E114BCE323C}" destId="{1F23044F-6030-4F63-94CC-3079B8D706A9}" srcOrd="3" destOrd="0" parTransId="{A2BE9476-D597-478F-926C-A13D9E6EFFDB}" sibTransId="{9463D1A9-50D2-43AD-AE03-77FAB340418C}"/>
    <dgm:cxn modelId="{0BD26665-FEE4-487E-AB17-5410E1AA8970}" type="presOf" srcId="{4922B918-B8FF-480F-9B38-C71851CE5738}" destId="{404F0A34-99E0-4100-9B60-2562437D66C4}" srcOrd="0" destOrd="0" presId="urn:microsoft.com/office/officeart/2005/8/layout/default"/>
    <dgm:cxn modelId="{E85E6867-457F-4329-A8D4-138BB0D9DB86}" type="presOf" srcId="{7D4D5E46-802E-47D8-A42E-04ECE483485A}" destId="{F7A1662C-EF47-43CC-AE00-E5ADA8B77A49}" srcOrd="0" destOrd="0" presId="urn:microsoft.com/office/officeart/2005/8/layout/default"/>
    <dgm:cxn modelId="{66903773-83FF-49A7-8518-982CA95731EC}" srcId="{4E367088-F6D9-471E-BA4E-3E114BCE323C}" destId="{02AB035C-8998-40C0-8C68-B50AAAD36C5E}" srcOrd="7" destOrd="0" parTransId="{1B83ACA2-01C6-4B7B-976C-D1FCB611BE9A}" sibTransId="{6323CE8D-28D5-4BF3-A080-C6029E4ADCE0}"/>
    <dgm:cxn modelId="{2789BE77-5FCE-4634-8DD9-CED44A912B99}" type="presOf" srcId="{2B4A6CDD-705F-4E7F-A7BA-559130F41ED4}" destId="{20A6C4E0-3B1E-4C8F-95D4-54F2FDA0466E}" srcOrd="0" destOrd="0" presId="urn:microsoft.com/office/officeart/2005/8/layout/default"/>
    <dgm:cxn modelId="{BA6C3678-8EAE-4AED-9E74-5BEBCC1EFE37}" type="presOf" srcId="{B6C09D73-7254-4506-80E3-04563AF2F6DB}" destId="{9A976DE8-E059-4821-9FA5-76B9EF326948}" srcOrd="0" destOrd="0" presId="urn:microsoft.com/office/officeart/2005/8/layout/default"/>
    <dgm:cxn modelId="{BBB0C5A9-BB4B-4F4B-A8CD-6594EB5B5068}" srcId="{4E367088-F6D9-471E-BA4E-3E114BCE323C}" destId="{B6C09D73-7254-4506-80E3-04563AF2F6DB}" srcOrd="0" destOrd="0" parTransId="{C170655F-93A3-47B6-AD6B-FCB853D503A4}" sibTransId="{447986B3-1023-41D4-BBEF-9C119A77A875}"/>
    <dgm:cxn modelId="{12340FAA-3615-4B59-8983-17B75EFC07D1}" type="presOf" srcId="{B39B4619-040C-4CDF-B132-195CCB4BBC38}" destId="{C9AC6EBE-FE50-406E-BBE5-4DAC0D26C0F0}" srcOrd="0" destOrd="0" presId="urn:microsoft.com/office/officeart/2005/8/layout/default"/>
    <dgm:cxn modelId="{70E3F6B9-F03B-4F9B-AE9A-BC86C3464207}" srcId="{4E367088-F6D9-471E-BA4E-3E114BCE323C}" destId="{7D4D5E46-802E-47D8-A42E-04ECE483485A}" srcOrd="4" destOrd="0" parTransId="{8C876D89-241D-473A-865D-6FADCD19CDF7}" sibTransId="{88D38689-E6CD-468C-8F0F-7766C3060F26}"/>
    <dgm:cxn modelId="{245026BF-4EF8-4EB3-9D59-1D5EB0BEF294}" srcId="{4E367088-F6D9-471E-BA4E-3E114BCE323C}" destId="{4922B918-B8FF-480F-9B38-C71851CE5738}" srcOrd="6" destOrd="0" parTransId="{A1D3087F-0A93-412A-AF68-B6B4AC5F0216}" sibTransId="{322E950E-59EC-4BCC-B400-86B066377633}"/>
    <dgm:cxn modelId="{0AD757CF-5B46-4721-8ACE-33FA80B3D597}" srcId="{4E367088-F6D9-471E-BA4E-3E114BCE323C}" destId="{B39B4619-040C-4CDF-B132-195CCB4BBC38}" srcOrd="2" destOrd="0" parTransId="{A4A0E2B4-7B9B-4E00-99C8-6B86E10CEBF2}" sibTransId="{A6E6D0B8-12F1-4498-8FB8-5FBE596204BC}"/>
    <dgm:cxn modelId="{DA79A4EA-0A33-42FE-853B-FF2199B6B4AA}" srcId="{4E367088-F6D9-471E-BA4E-3E114BCE323C}" destId="{3C03AE42-2118-482A-AB4C-D0B77E702340}" srcOrd="1" destOrd="0" parTransId="{1288D013-AF5D-4A32-87F9-8CA651ADDE55}" sibTransId="{BB44F99F-E83B-465D-9D2F-5FBD52E779E9}"/>
    <dgm:cxn modelId="{2B6BF897-C78C-44E5-8A1A-8CA878E5CA9E}" type="presParOf" srcId="{27262B2A-162F-44FE-87A3-FDDCDC6A1F64}" destId="{9A976DE8-E059-4821-9FA5-76B9EF326948}" srcOrd="0" destOrd="0" presId="urn:microsoft.com/office/officeart/2005/8/layout/default"/>
    <dgm:cxn modelId="{36AF9C24-E0C5-4BB0-A902-B3DD9381E650}" type="presParOf" srcId="{27262B2A-162F-44FE-87A3-FDDCDC6A1F64}" destId="{9B60E84B-8EAB-41B2-A853-ABB6F27EC033}" srcOrd="1" destOrd="0" presId="urn:microsoft.com/office/officeart/2005/8/layout/default"/>
    <dgm:cxn modelId="{E1C182CB-D215-4957-B574-86CD596F3CE9}" type="presParOf" srcId="{27262B2A-162F-44FE-87A3-FDDCDC6A1F64}" destId="{E0607B3C-ACDC-452E-B8CC-DDDD07317F6B}" srcOrd="2" destOrd="0" presId="urn:microsoft.com/office/officeart/2005/8/layout/default"/>
    <dgm:cxn modelId="{3120DC5B-9E4C-4233-9CBC-538D3933D75E}" type="presParOf" srcId="{27262B2A-162F-44FE-87A3-FDDCDC6A1F64}" destId="{5E920E25-19C3-42BB-948C-1E393C482829}" srcOrd="3" destOrd="0" presId="urn:microsoft.com/office/officeart/2005/8/layout/default"/>
    <dgm:cxn modelId="{09EBF51E-9ED4-4244-A3D9-42BECBCB4616}" type="presParOf" srcId="{27262B2A-162F-44FE-87A3-FDDCDC6A1F64}" destId="{C9AC6EBE-FE50-406E-BBE5-4DAC0D26C0F0}" srcOrd="4" destOrd="0" presId="urn:microsoft.com/office/officeart/2005/8/layout/default"/>
    <dgm:cxn modelId="{6B49F38D-A95F-42F9-A682-CC0F225D1A3A}" type="presParOf" srcId="{27262B2A-162F-44FE-87A3-FDDCDC6A1F64}" destId="{9BDF5A58-481E-4BCE-BBA7-7B73578C1F08}" srcOrd="5" destOrd="0" presId="urn:microsoft.com/office/officeart/2005/8/layout/default"/>
    <dgm:cxn modelId="{4EDBC522-AC12-4404-B05C-85C7ACDBC66D}" type="presParOf" srcId="{27262B2A-162F-44FE-87A3-FDDCDC6A1F64}" destId="{1F1214D7-B9E3-4765-824A-ADBC9E0BA434}" srcOrd="6" destOrd="0" presId="urn:microsoft.com/office/officeart/2005/8/layout/default"/>
    <dgm:cxn modelId="{4D3BD518-C994-4D52-AA4D-9256167C97C9}" type="presParOf" srcId="{27262B2A-162F-44FE-87A3-FDDCDC6A1F64}" destId="{B7EA771F-F248-447B-83D5-F11181403FB2}" srcOrd="7" destOrd="0" presId="urn:microsoft.com/office/officeart/2005/8/layout/default"/>
    <dgm:cxn modelId="{9196B586-A73F-4D67-8F8D-8BED7D386171}" type="presParOf" srcId="{27262B2A-162F-44FE-87A3-FDDCDC6A1F64}" destId="{F7A1662C-EF47-43CC-AE00-E5ADA8B77A49}" srcOrd="8" destOrd="0" presId="urn:microsoft.com/office/officeart/2005/8/layout/default"/>
    <dgm:cxn modelId="{D89630E5-30BA-4119-8A9C-5CD11EFB5B00}" type="presParOf" srcId="{27262B2A-162F-44FE-87A3-FDDCDC6A1F64}" destId="{8D9D408D-23CB-4EAD-93CD-807E0C140A9B}" srcOrd="9" destOrd="0" presId="urn:microsoft.com/office/officeart/2005/8/layout/default"/>
    <dgm:cxn modelId="{488FFEDC-C352-47BF-9108-B41A9D8B9965}" type="presParOf" srcId="{27262B2A-162F-44FE-87A3-FDDCDC6A1F64}" destId="{20A6C4E0-3B1E-4C8F-95D4-54F2FDA0466E}" srcOrd="10" destOrd="0" presId="urn:microsoft.com/office/officeart/2005/8/layout/default"/>
    <dgm:cxn modelId="{C81D3451-27D5-4AAA-9399-C81D30F59C3D}" type="presParOf" srcId="{27262B2A-162F-44FE-87A3-FDDCDC6A1F64}" destId="{F82BB513-0A04-49AC-90B3-9240FFBCDB1B}" srcOrd="11" destOrd="0" presId="urn:microsoft.com/office/officeart/2005/8/layout/default"/>
    <dgm:cxn modelId="{54F6F9CA-D2E4-4A05-B5DF-30539A9189E3}" type="presParOf" srcId="{27262B2A-162F-44FE-87A3-FDDCDC6A1F64}" destId="{404F0A34-99E0-4100-9B60-2562437D66C4}" srcOrd="12" destOrd="0" presId="urn:microsoft.com/office/officeart/2005/8/layout/default"/>
    <dgm:cxn modelId="{83D41D67-4ED2-4F5E-B9EB-5F05CA45F700}" type="presParOf" srcId="{27262B2A-162F-44FE-87A3-FDDCDC6A1F64}" destId="{B72CC920-46D3-47FA-B584-6AA770E9C964}" srcOrd="13" destOrd="0" presId="urn:microsoft.com/office/officeart/2005/8/layout/default"/>
    <dgm:cxn modelId="{A6360FDF-D7FB-4BB9-8907-B34553C4532F}" type="presParOf" srcId="{27262B2A-162F-44FE-87A3-FDDCDC6A1F64}" destId="{60BDBD17-4526-4559-BFD6-2D8E11F4C67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4B3F1-71F1-43EC-B187-DA6921726B51}">
      <dsp:nvSpPr>
        <dsp:cNvPr id="0" name=""/>
        <dsp:cNvSpPr/>
      </dsp:nvSpPr>
      <dsp:spPr>
        <a:xfrm>
          <a:off x="0" y="176261"/>
          <a:ext cx="300315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Background</a:t>
          </a:r>
        </a:p>
      </dsp:txBody>
      <dsp:txXfrm>
        <a:off x="11709" y="187970"/>
        <a:ext cx="2979733" cy="216432"/>
      </dsp:txXfrm>
    </dsp:sp>
    <dsp:sp modelId="{56312E27-D29E-4DAC-92D2-C06BAFEE216F}">
      <dsp:nvSpPr>
        <dsp:cNvPr id="0" name=""/>
        <dsp:cNvSpPr/>
      </dsp:nvSpPr>
      <dsp:spPr>
        <a:xfrm>
          <a:off x="0" y="416111"/>
          <a:ext cx="3003151" cy="641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5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Advanced practitioner Radiographers (APRs) at ELHT are the first to implement a fully radiographer led results service for breast screening patients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Training priorities were taken from an exploratory study (fig 1).</a:t>
          </a:r>
          <a:r>
            <a:rPr lang="en-GB" sz="800" kern="1200" baseline="30000" dirty="0">
              <a:effectLst/>
            </a:rPr>
            <a:t>1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Workflow changed following implementation (fig 2)</a:t>
          </a:r>
        </a:p>
      </dsp:txBody>
      <dsp:txXfrm>
        <a:off x="0" y="416111"/>
        <a:ext cx="3003151" cy="641700"/>
      </dsp:txXfrm>
    </dsp:sp>
    <dsp:sp modelId="{1F4EB07C-3726-4C07-BBD5-B7215DCB0A0E}">
      <dsp:nvSpPr>
        <dsp:cNvPr id="0" name=""/>
        <dsp:cNvSpPr/>
      </dsp:nvSpPr>
      <dsp:spPr>
        <a:xfrm>
          <a:off x="0" y="1057811"/>
          <a:ext cx="300315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Aim</a:t>
          </a:r>
        </a:p>
      </dsp:txBody>
      <dsp:txXfrm>
        <a:off x="11709" y="1069520"/>
        <a:ext cx="2979733" cy="216432"/>
      </dsp:txXfrm>
    </dsp:sp>
    <dsp:sp modelId="{8EB85B58-B015-408E-B518-0E295592E416}">
      <dsp:nvSpPr>
        <dsp:cNvPr id="0" name=""/>
        <dsp:cNvSpPr/>
      </dsp:nvSpPr>
      <dsp:spPr>
        <a:xfrm>
          <a:off x="0" y="1297662"/>
          <a:ext cx="3003151" cy="393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5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To evaluate the impact of APRs delivering breast biopsy results on the local breast imaging service one year post implementation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Identify common themes from the evaluation</a:t>
          </a:r>
        </a:p>
      </dsp:txBody>
      <dsp:txXfrm>
        <a:off x="0" y="1297662"/>
        <a:ext cx="3003151" cy="393299"/>
      </dsp:txXfrm>
    </dsp:sp>
    <dsp:sp modelId="{C8DBD920-7564-4BDB-9D98-C2AA74C3515A}">
      <dsp:nvSpPr>
        <dsp:cNvPr id="0" name=""/>
        <dsp:cNvSpPr/>
      </dsp:nvSpPr>
      <dsp:spPr>
        <a:xfrm>
          <a:off x="0" y="1690962"/>
          <a:ext cx="300315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Method &amp; Data Collection</a:t>
          </a:r>
        </a:p>
      </dsp:txBody>
      <dsp:txXfrm>
        <a:off x="11709" y="1702671"/>
        <a:ext cx="2979733" cy="216432"/>
      </dsp:txXfrm>
    </dsp:sp>
    <dsp:sp modelId="{823F12F5-69B5-4BB0-AB3D-0A9FF9AA4D9F}">
      <dsp:nvSpPr>
        <dsp:cNvPr id="0" name=""/>
        <dsp:cNvSpPr/>
      </dsp:nvSpPr>
      <dsp:spPr>
        <a:xfrm>
          <a:off x="0" y="1930812"/>
          <a:ext cx="3003151" cy="610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5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Survey design distributed to breast unit staff; APRs, radiographers, clinical assistants, assistant practitioners, breast care nurses, breast imaging manager, breast operations lead, screening officer, consultant radiologists and consultant radiographer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Overall response rate of 63.3%</a:t>
          </a:r>
        </a:p>
      </dsp:txBody>
      <dsp:txXfrm>
        <a:off x="0" y="1930812"/>
        <a:ext cx="3003151" cy="610650"/>
      </dsp:txXfrm>
    </dsp:sp>
    <dsp:sp modelId="{8090BEE7-33B2-4DE2-9578-06505A3A4361}">
      <dsp:nvSpPr>
        <dsp:cNvPr id="0" name=""/>
        <dsp:cNvSpPr/>
      </dsp:nvSpPr>
      <dsp:spPr>
        <a:xfrm>
          <a:off x="0" y="2541462"/>
          <a:ext cx="300315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Themes</a:t>
          </a:r>
        </a:p>
      </dsp:txBody>
      <dsp:txXfrm>
        <a:off x="11709" y="2553171"/>
        <a:ext cx="2979733" cy="216432"/>
      </dsp:txXfrm>
    </dsp:sp>
    <dsp:sp modelId="{622D4551-678F-4FD2-AB35-9ACD115951F5}">
      <dsp:nvSpPr>
        <dsp:cNvPr id="0" name=""/>
        <dsp:cNvSpPr/>
      </dsp:nvSpPr>
      <dsp:spPr>
        <a:xfrm>
          <a:off x="0" y="2781312"/>
          <a:ext cx="3003151" cy="253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5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Clinical efficiency, team cohesion and improved professional development were identified as core themes</a:t>
          </a:r>
        </a:p>
      </dsp:txBody>
      <dsp:txXfrm>
        <a:off x="0" y="2781312"/>
        <a:ext cx="3003151" cy="253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4B3F1-71F1-43EC-B187-DA6921726B51}">
      <dsp:nvSpPr>
        <dsp:cNvPr id="0" name=""/>
        <dsp:cNvSpPr/>
      </dsp:nvSpPr>
      <dsp:spPr>
        <a:xfrm>
          <a:off x="0" y="164851"/>
          <a:ext cx="297070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Discussion</a:t>
          </a:r>
        </a:p>
      </dsp:txBody>
      <dsp:txXfrm>
        <a:off x="11709" y="176560"/>
        <a:ext cx="2947283" cy="216432"/>
      </dsp:txXfrm>
    </dsp:sp>
    <dsp:sp modelId="{56312E27-D29E-4DAC-92D2-C06BAFEE216F}">
      <dsp:nvSpPr>
        <dsp:cNvPr id="0" name=""/>
        <dsp:cNvSpPr/>
      </dsp:nvSpPr>
      <dsp:spPr>
        <a:xfrm>
          <a:off x="0" y="404702"/>
          <a:ext cx="297070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32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Response rate attributed to acute covid-19 pandemic phase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An increase in efficiency, performance and patient satisfaction were reported due to improved workflow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Training priorities enabled successful implementation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The core themes created a self-perpetuating cycle (fig 3)</a:t>
          </a:r>
        </a:p>
      </dsp:txBody>
      <dsp:txXfrm>
        <a:off x="0" y="404702"/>
        <a:ext cx="2970701" cy="662400"/>
      </dsp:txXfrm>
    </dsp:sp>
    <dsp:sp modelId="{1F4EB07C-3726-4C07-BBD5-B7215DCB0A0E}">
      <dsp:nvSpPr>
        <dsp:cNvPr id="0" name=""/>
        <dsp:cNvSpPr/>
      </dsp:nvSpPr>
      <dsp:spPr>
        <a:xfrm>
          <a:off x="0" y="1067102"/>
          <a:ext cx="297070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Conclusion</a:t>
          </a:r>
        </a:p>
      </dsp:txBody>
      <dsp:txXfrm>
        <a:off x="11709" y="1078811"/>
        <a:ext cx="2947283" cy="216432"/>
      </dsp:txXfrm>
    </dsp:sp>
    <dsp:sp modelId="{8EB85B58-B015-408E-B518-0E295592E416}">
      <dsp:nvSpPr>
        <dsp:cNvPr id="0" name=""/>
        <dsp:cNvSpPr/>
      </dsp:nvSpPr>
      <dsp:spPr>
        <a:xfrm>
          <a:off x="0" y="1306952"/>
          <a:ext cx="2970701" cy="362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32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Responses highlighted significant role development with patient-centred care , improved efficiency of the assessment clinics and overall increased satisfaction throughout the breast team</a:t>
          </a:r>
        </a:p>
      </dsp:txBody>
      <dsp:txXfrm>
        <a:off x="0" y="1306952"/>
        <a:ext cx="2970701" cy="362250"/>
      </dsp:txXfrm>
    </dsp:sp>
    <dsp:sp modelId="{C8DBD920-7564-4BDB-9D98-C2AA74C3515A}">
      <dsp:nvSpPr>
        <dsp:cNvPr id="0" name=""/>
        <dsp:cNvSpPr/>
      </dsp:nvSpPr>
      <dsp:spPr>
        <a:xfrm>
          <a:off x="0" y="1669202"/>
          <a:ext cx="2970701" cy="239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Impact on Profession</a:t>
          </a:r>
        </a:p>
      </dsp:txBody>
      <dsp:txXfrm>
        <a:off x="11709" y="1680911"/>
        <a:ext cx="2947283" cy="216432"/>
      </dsp:txXfrm>
    </dsp:sp>
    <dsp:sp modelId="{823F12F5-69B5-4BB0-AB3D-0A9FF9AA4D9F}">
      <dsp:nvSpPr>
        <dsp:cNvPr id="0" name=""/>
        <dsp:cNvSpPr/>
      </dsp:nvSpPr>
      <dsp:spPr>
        <a:xfrm>
          <a:off x="0" y="1909052"/>
          <a:ext cx="2970701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320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Implications for practice to be adopted by other breast units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National shortage of Radiologists highlights requirement for furthering advanced practice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800" kern="1200" dirty="0"/>
            <a:t>May address radiographer recruitment and retention challenges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800" kern="1200" dirty="0"/>
        </a:p>
      </dsp:txBody>
      <dsp:txXfrm>
        <a:off x="0" y="1909052"/>
        <a:ext cx="2970701" cy="662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76DE8-E059-4821-9FA5-76B9EF326948}">
      <dsp:nvSpPr>
        <dsp:cNvPr id="0" name=""/>
        <dsp:cNvSpPr/>
      </dsp:nvSpPr>
      <dsp:spPr>
        <a:xfrm>
          <a:off x="36656" y="838"/>
          <a:ext cx="959485" cy="5756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Advanced Communication Training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(Accredited)</a:t>
          </a:r>
        </a:p>
      </dsp:txBody>
      <dsp:txXfrm>
        <a:off x="36656" y="838"/>
        <a:ext cx="959485" cy="575691"/>
      </dsp:txXfrm>
    </dsp:sp>
    <dsp:sp modelId="{E0607B3C-ACDC-452E-B8CC-DDDD07317F6B}">
      <dsp:nvSpPr>
        <dsp:cNvPr id="0" name=""/>
        <dsp:cNvSpPr/>
      </dsp:nvSpPr>
      <dsp:spPr>
        <a:xfrm>
          <a:off x="1092090" y="838"/>
          <a:ext cx="959485" cy="575691"/>
        </a:xfrm>
        <a:prstGeom prst="rect">
          <a:avLst/>
        </a:prstGeom>
        <a:solidFill>
          <a:schemeClr val="accent1">
            <a:shade val="80000"/>
            <a:hueOff val="43749"/>
            <a:satOff val="-627"/>
            <a:lumOff val="36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Observations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- Variety of clinicians and pathways</a:t>
          </a:r>
        </a:p>
      </dsp:txBody>
      <dsp:txXfrm>
        <a:off x="1092090" y="838"/>
        <a:ext cx="959485" cy="575691"/>
      </dsp:txXfrm>
    </dsp:sp>
    <dsp:sp modelId="{C9AC6EBE-FE50-406E-BBE5-4DAC0D26C0F0}">
      <dsp:nvSpPr>
        <dsp:cNvPr id="0" name=""/>
        <dsp:cNvSpPr/>
      </dsp:nvSpPr>
      <dsp:spPr>
        <a:xfrm>
          <a:off x="36656" y="672478"/>
          <a:ext cx="959485" cy="575691"/>
        </a:xfrm>
        <a:prstGeom prst="rect">
          <a:avLst/>
        </a:prstGeom>
        <a:solidFill>
          <a:schemeClr val="accent1">
            <a:shade val="80000"/>
            <a:hueOff val="87499"/>
            <a:satOff val="-1255"/>
            <a:lumOff val="73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Communication Strategies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- Workshop</a:t>
          </a:r>
        </a:p>
      </dsp:txBody>
      <dsp:txXfrm>
        <a:off x="36656" y="672478"/>
        <a:ext cx="959485" cy="575691"/>
      </dsp:txXfrm>
    </dsp:sp>
    <dsp:sp modelId="{1F1214D7-B9E3-4765-824A-ADBC9E0BA434}">
      <dsp:nvSpPr>
        <dsp:cNvPr id="0" name=""/>
        <dsp:cNvSpPr/>
      </dsp:nvSpPr>
      <dsp:spPr>
        <a:xfrm>
          <a:off x="1092090" y="672478"/>
          <a:ext cx="959485" cy="575691"/>
        </a:xfrm>
        <a:prstGeom prst="rect">
          <a:avLst/>
        </a:prstGeom>
        <a:solidFill>
          <a:schemeClr val="accent1">
            <a:shade val="80000"/>
            <a:hueOff val="131248"/>
            <a:satOff val="-1882"/>
            <a:lumOff val="109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Environment for Result Clinics</a:t>
          </a:r>
        </a:p>
      </dsp:txBody>
      <dsp:txXfrm>
        <a:off x="1092090" y="672478"/>
        <a:ext cx="959485" cy="575691"/>
      </dsp:txXfrm>
    </dsp:sp>
    <dsp:sp modelId="{F7A1662C-EF47-43CC-AE00-E5ADA8B77A49}">
      <dsp:nvSpPr>
        <dsp:cNvPr id="0" name=""/>
        <dsp:cNvSpPr/>
      </dsp:nvSpPr>
      <dsp:spPr>
        <a:xfrm>
          <a:off x="36656" y="1344118"/>
          <a:ext cx="959485" cy="575691"/>
        </a:xfrm>
        <a:prstGeom prst="rect">
          <a:avLst/>
        </a:prstGeom>
        <a:solidFill>
          <a:schemeClr val="accent1">
            <a:shade val="80000"/>
            <a:hueOff val="174998"/>
            <a:satOff val="-2510"/>
            <a:lumOff val="146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De-brief</a:t>
          </a:r>
        </a:p>
      </dsp:txBody>
      <dsp:txXfrm>
        <a:off x="36656" y="1344118"/>
        <a:ext cx="959485" cy="575691"/>
      </dsp:txXfrm>
    </dsp:sp>
    <dsp:sp modelId="{20A6C4E0-3B1E-4C8F-95D4-54F2FDA0466E}">
      <dsp:nvSpPr>
        <dsp:cNvPr id="0" name=""/>
        <dsp:cNvSpPr/>
      </dsp:nvSpPr>
      <dsp:spPr>
        <a:xfrm>
          <a:off x="1092090" y="1344118"/>
          <a:ext cx="959485" cy="575691"/>
        </a:xfrm>
        <a:prstGeom prst="rect">
          <a:avLst/>
        </a:prstGeom>
        <a:solidFill>
          <a:schemeClr val="accent1">
            <a:shade val="80000"/>
            <a:hueOff val="218747"/>
            <a:satOff val="-3137"/>
            <a:lumOff val="182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Local Protocol Development</a:t>
          </a:r>
        </a:p>
      </dsp:txBody>
      <dsp:txXfrm>
        <a:off x="1092090" y="1344118"/>
        <a:ext cx="959485" cy="575691"/>
      </dsp:txXfrm>
    </dsp:sp>
    <dsp:sp modelId="{404F0A34-99E0-4100-9B60-2562437D66C4}">
      <dsp:nvSpPr>
        <dsp:cNvPr id="0" name=""/>
        <dsp:cNvSpPr/>
      </dsp:nvSpPr>
      <dsp:spPr>
        <a:xfrm>
          <a:off x="36656" y="2015758"/>
          <a:ext cx="959485" cy="575691"/>
        </a:xfrm>
        <a:prstGeom prst="rect">
          <a:avLst/>
        </a:prstGeom>
        <a:solidFill>
          <a:schemeClr val="accent1">
            <a:shade val="80000"/>
            <a:hueOff val="262496"/>
            <a:satOff val="-3765"/>
            <a:lumOff val="219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Communicating results to GP/Surgeon</a:t>
          </a:r>
        </a:p>
      </dsp:txBody>
      <dsp:txXfrm>
        <a:off x="36656" y="2015758"/>
        <a:ext cx="959485" cy="575691"/>
      </dsp:txXfrm>
    </dsp:sp>
    <dsp:sp modelId="{60BDBD17-4526-4559-BFD6-2D8E11F4C673}">
      <dsp:nvSpPr>
        <dsp:cNvPr id="0" name=""/>
        <dsp:cNvSpPr/>
      </dsp:nvSpPr>
      <dsp:spPr>
        <a:xfrm>
          <a:off x="1092090" y="2015758"/>
          <a:ext cx="959485" cy="575691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Dictation training</a:t>
          </a:r>
        </a:p>
      </dsp:txBody>
      <dsp:txXfrm>
        <a:off x="1092090" y="2015758"/>
        <a:ext cx="959485" cy="5756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76DE8-E059-4821-9FA5-76B9EF326948}">
      <dsp:nvSpPr>
        <dsp:cNvPr id="0" name=""/>
        <dsp:cNvSpPr/>
      </dsp:nvSpPr>
      <dsp:spPr>
        <a:xfrm>
          <a:off x="0" y="279524"/>
          <a:ext cx="952499" cy="5715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Advanced Communication Training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(Accredited)</a:t>
          </a:r>
        </a:p>
      </dsp:txBody>
      <dsp:txXfrm>
        <a:off x="0" y="279524"/>
        <a:ext cx="952499" cy="571500"/>
      </dsp:txXfrm>
    </dsp:sp>
    <dsp:sp modelId="{E0607B3C-ACDC-452E-B8CC-DDDD07317F6B}">
      <dsp:nvSpPr>
        <dsp:cNvPr id="0" name=""/>
        <dsp:cNvSpPr/>
      </dsp:nvSpPr>
      <dsp:spPr>
        <a:xfrm>
          <a:off x="1047750" y="279524"/>
          <a:ext cx="952499" cy="571500"/>
        </a:xfrm>
        <a:prstGeom prst="rect">
          <a:avLst/>
        </a:prstGeom>
        <a:solidFill>
          <a:schemeClr val="accent1">
            <a:shade val="80000"/>
            <a:hueOff val="43749"/>
            <a:satOff val="-627"/>
            <a:lumOff val="36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Observations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- Variety of clinicians and pathways</a:t>
          </a:r>
        </a:p>
      </dsp:txBody>
      <dsp:txXfrm>
        <a:off x="1047750" y="279524"/>
        <a:ext cx="952499" cy="571500"/>
      </dsp:txXfrm>
    </dsp:sp>
    <dsp:sp modelId="{C9AC6EBE-FE50-406E-BBE5-4DAC0D26C0F0}">
      <dsp:nvSpPr>
        <dsp:cNvPr id="0" name=""/>
        <dsp:cNvSpPr/>
      </dsp:nvSpPr>
      <dsp:spPr>
        <a:xfrm>
          <a:off x="2095500" y="279524"/>
          <a:ext cx="952499" cy="571500"/>
        </a:xfrm>
        <a:prstGeom prst="rect">
          <a:avLst/>
        </a:prstGeom>
        <a:solidFill>
          <a:schemeClr val="accent1">
            <a:shade val="80000"/>
            <a:hueOff val="87499"/>
            <a:satOff val="-1255"/>
            <a:lumOff val="73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Communication Strategies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- Workshop</a:t>
          </a:r>
        </a:p>
      </dsp:txBody>
      <dsp:txXfrm>
        <a:off x="2095500" y="279524"/>
        <a:ext cx="952499" cy="571500"/>
      </dsp:txXfrm>
    </dsp:sp>
    <dsp:sp modelId="{1F1214D7-B9E3-4765-824A-ADBC9E0BA434}">
      <dsp:nvSpPr>
        <dsp:cNvPr id="0" name=""/>
        <dsp:cNvSpPr/>
      </dsp:nvSpPr>
      <dsp:spPr>
        <a:xfrm>
          <a:off x="0" y="946274"/>
          <a:ext cx="952499" cy="571500"/>
        </a:xfrm>
        <a:prstGeom prst="rect">
          <a:avLst/>
        </a:prstGeom>
        <a:solidFill>
          <a:schemeClr val="accent1">
            <a:shade val="80000"/>
            <a:hueOff val="131248"/>
            <a:satOff val="-1882"/>
            <a:lumOff val="109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Environment for Result Clinics</a:t>
          </a:r>
        </a:p>
      </dsp:txBody>
      <dsp:txXfrm>
        <a:off x="0" y="946274"/>
        <a:ext cx="952499" cy="571500"/>
      </dsp:txXfrm>
    </dsp:sp>
    <dsp:sp modelId="{F7A1662C-EF47-43CC-AE00-E5ADA8B77A49}">
      <dsp:nvSpPr>
        <dsp:cNvPr id="0" name=""/>
        <dsp:cNvSpPr/>
      </dsp:nvSpPr>
      <dsp:spPr>
        <a:xfrm>
          <a:off x="1047750" y="946274"/>
          <a:ext cx="952499" cy="571500"/>
        </a:xfrm>
        <a:prstGeom prst="rect">
          <a:avLst/>
        </a:prstGeom>
        <a:solidFill>
          <a:schemeClr val="accent1">
            <a:shade val="80000"/>
            <a:hueOff val="174998"/>
            <a:satOff val="-2510"/>
            <a:lumOff val="146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De-brief</a:t>
          </a:r>
        </a:p>
      </dsp:txBody>
      <dsp:txXfrm>
        <a:off x="1047750" y="946274"/>
        <a:ext cx="952499" cy="571500"/>
      </dsp:txXfrm>
    </dsp:sp>
    <dsp:sp modelId="{20A6C4E0-3B1E-4C8F-95D4-54F2FDA0466E}">
      <dsp:nvSpPr>
        <dsp:cNvPr id="0" name=""/>
        <dsp:cNvSpPr/>
      </dsp:nvSpPr>
      <dsp:spPr>
        <a:xfrm>
          <a:off x="2095500" y="946274"/>
          <a:ext cx="952499" cy="571500"/>
        </a:xfrm>
        <a:prstGeom prst="rect">
          <a:avLst/>
        </a:prstGeom>
        <a:solidFill>
          <a:schemeClr val="accent1">
            <a:shade val="80000"/>
            <a:hueOff val="218747"/>
            <a:satOff val="-3137"/>
            <a:lumOff val="182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Local Protocol Development</a:t>
          </a:r>
        </a:p>
      </dsp:txBody>
      <dsp:txXfrm>
        <a:off x="2095500" y="946274"/>
        <a:ext cx="952499" cy="571500"/>
      </dsp:txXfrm>
    </dsp:sp>
    <dsp:sp modelId="{404F0A34-99E0-4100-9B60-2562437D66C4}">
      <dsp:nvSpPr>
        <dsp:cNvPr id="0" name=""/>
        <dsp:cNvSpPr/>
      </dsp:nvSpPr>
      <dsp:spPr>
        <a:xfrm>
          <a:off x="523875" y="1613023"/>
          <a:ext cx="952499" cy="571500"/>
        </a:xfrm>
        <a:prstGeom prst="rect">
          <a:avLst/>
        </a:prstGeom>
        <a:solidFill>
          <a:schemeClr val="accent1">
            <a:shade val="80000"/>
            <a:hueOff val="262496"/>
            <a:satOff val="-3765"/>
            <a:lumOff val="219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Communicating results to GP/Surgeon</a:t>
          </a:r>
        </a:p>
      </dsp:txBody>
      <dsp:txXfrm>
        <a:off x="523875" y="1613023"/>
        <a:ext cx="952499" cy="571500"/>
      </dsp:txXfrm>
    </dsp:sp>
    <dsp:sp modelId="{60BDBD17-4526-4559-BFD6-2D8E11F4C673}">
      <dsp:nvSpPr>
        <dsp:cNvPr id="0" name=""/>
        <dsp:cNvSpPr/>
      </dsp:nvSpPr>
      <dsp:spPr>
        <a:xfrm>
          <a:off x="1571625" y="1613023"/>
          <a:ext cx="952499" cy="571500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Dictation training</a:t>
          </a:r>
        </a:p>
      </dsp:txBody>
      <dsp:txXfrm>
        <a:off x="1571625" y="1613023"/>
        <a:ext cx="952499" cy="57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4AE39-B4B8-4296-82AB-8EBEE8169E06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AD4C3-EEC1-417C-B403-E380B2042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6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6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8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6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1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77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8" indent="0">
              <a:buNone/>
              <a:defRPr sz="1600" b="1"/>
            </a:lvl5pPr>
            <a:lvl6pPr marL="2285672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2" indent="0">
              <a:buNone/>
              <a:defRPr sz="1600" b="1"/>
            </a:lvl8pPr>
            <a:lvl9pPr marL="365707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8" indent="0">
              <a:buNone/>
              <a:defRPr sz="1600" b="1"/>
            </a:lvl5pPr>
            <a:lvl6pPr marL="2285672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2" indent="0">
              <a:buNone/>
              <a:defRPr sz="1600" b="1"/>
            </a:lvl8pPr>
            <a:lvl9pPr marL="365707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7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9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200"/>
            </a:lvl2pPr>
            <a:lvl3pPr marL="914268" indent="0">
              <a:buNone/>
              <a:defRPr sz="1000"/>
            </a:lvl3pPr>
            <a:lvl4pPr marL="1371404" indent="0">
              <a:buNone/>
              <a:defRPr sz="900"/>
            </a:lvl4pPr>
            <a:lvl5pPr marL="1828538" indent="0">
              <a:buNone/>
              <a:defRPr sz="900"/>
            </a:lvl5pPr>
            <a:lvl6pPr marL="2285672" indent="0">
              <a:buNone/>
              <a:defRPr sz="900"/>
            </a:lvl6pPr>
            <a:lvl7pPr marL="2742808" indent="0">
              <a:buNone/>
              <a:defRPr sz="900"/>
            </a:lvl7pPr>
            <a:lvl8pPr marL="3199942" indent="0">
              <a:buNone/>
              <a:defRPr sz="900"/>
            </a:lvl8pPr>
            <a:lvl9pPr marL="365707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4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4" indent="0">
              <a:buNone/>
              <a:defRPr sz="2000"/>
            </a:lvl4pPr>
            <a:lvl5pPr marL="1828538" indent="0">
              <a:buNone/>
              <a:defRPr sz="2000"/>
            </a:lvl5pPr>
            <a:lvl6pPr marL="2285672" indent="0">
              <a:buNone/>
              <a:defRPr sz="2000"/>
            </a:lvl6pPr>
            <a:lvl7pPr marL="2742808" indent="0">
              <a:buNone/>
              <a:defRPr sz="2000"/>
            </a:lvl7pPr>
            <a:lvl8pPr marL="3199942" indent="0">
              <a:buNone/>
              <a:defRPr sz="2000"/>
            </a:lvl8pPr>
            <a:lvl9pPr marL="365707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4" indent="0">
              <a:buNone/>
              <a:defRPr sz="1200"/>
            </a:lvl2pPr>
            <a:lvl3pPr marL="914268" indent="0">
              <a:buNone/>
              <a:defRPr sz="1000"/>
            </a:lvl3pPr>
            <a:lvl4pPr marL="1371404" indent="0">
              <a:buNone/>
              <a:defRPr sz="900"/>
            </a:lvl4pPr>
            <a:lvl5pPr marL="1828538" indent="0">
              <a:buNone/>
              <a:defRPr sz="900"/>
            </a:lvl5pPr>
            <a:lvl6pPr marL="2285672" indent="0">
              <a:buNone/>
              <a:defRPr sz="900"/>
            </a:lvl6pPr>
            <a:lvl7pPr marL="2742808" indent="0">
              <a:buNone/>
              <a:defRPr sz="900"/>
            </a:lvl7pPr>
            <a:lvl8pPr marL="3199942" indent="0">
              <a:buNone/>
              <a:defRPr sz="900"/>
            </a:lvl8pPr>
            <a:lvl9pPr marL="365707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4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4" rIns="91427" bIns="457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5E62-55C6-4CD9-A206-C14E00D5E20A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1303-D951-4643-99BA-764E55051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27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6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0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4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8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4" indent="-228568" algn="l" defTabSz="9142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8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6" algn="l" defTabSz="9142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QuickStyle" Target="../diagrams/quickStyle3.xml"/><Relationship Id="rId3" Type="http://schemas.openxmlformats.org/officeDocument/2006/relationships/image" Target="../media/image2.png"/><Relationship Id="rId21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Layout" Target="../diagrams/layout3.xml"/><Relationship Id="rId2" Type="http://schemas.openxmlformats.org/officeDocument/2006/relationships/image" Target="../media/image1.png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4.jpeg"/><Relationship Id="rId10" Type="http://schemas.openxmlformats.org/officeDocument/2006/relationships/diagramData" Target="../diagrams/data2.xml"/><Relationship Id="rId19" Type="http://schemas.openxmlformats.org/officeDocument/2006/relationships/diagramColors" Target="../diagrams/colors3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396536" cy="675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74"/>
          <a:stretch/>
        </p:blipFill>
        <p:spPr bwMode="auto">
          <a:xfrm>
            <a:off x="101289" y="4077072"/>
            <a:ext cx="4470711" cy="216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741" y="4184794"/>
            <a:ext cx="1670475" cy="152210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50482038"/>
              </p:ext>
            </p:extLst>
          </p:nvPr>
        </p:nvGraphicFramePr>
        <p:xfrm>
          <a:off x="146001" y="927304"/>
          <a:ext cx="3003151" cy="3211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010986368"/>
              </p:ext>
            </p:extLst>
          </p:nvPr>
        </p:nvGraphicFramePr>
        <p:xfrm>
          <a:off x="5953844" y="1052736"/>
          <a:ext cx="297070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47288"/>
            <a:ext cx="2420888" cy="1532208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035584026"/>
              </p:ext>
            </p:extLst>
          </p:nvPr>
        </p:nvGraphicFramePr>
        <p:xfrm>
          <a:off x="3563888" y="1124744"/>
          <a:ext cx="208823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4034" y="3753326"/>
            <a:ext cx="13083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i="1" dirty="0">
                <a:solidFill>
                  <a:schemeClr val="tx2"/>
                </a:solidFill>
              </a:rPr>
              <a:t>Figure 1: Training priorities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80677" y="5229200"/>
            <a:ext cx="10919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i="1" dirty="0">
                <a:solidFill>
                  <a:schemeClr val="tx2"/>
                </a:solidFill>
              </a:rPr>
              <a:t>Figure 3: Theme Cycle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35882" y="4077072"/>
            <a:ext cx="13452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i="1" dirty="0">
                <a:solidFill>
                  <a:schemeClr val="tx2"/>
                </a:solidFill>
              </a:rPr>
              <a:t>Figure 2: Workflow changes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1557" y="6697134"/>
            <a:ext cx="30124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1. Eden, JK. &amp; </a:t>
            </a:r>
            <a:r>
              <a:rPr lang="en-GB" sz="800" dirty="0" err="1">
                <a:solidFill>
                  <a:schemeClr val="bg1"/>
                </a:solidFill>
              </a:rPr>
              <a:t>Borgen</a:t>
            </a:r>
            <a:r>
              <a:rPr lang="en-GB" sz="800" dirty="0">
                <a:solidFill>
                  <a:schemeClr val="bg1"/>
                </a:solidFill>
              </a:rPr>
              <a:t>, R. </a:t>
            </a:r>
            <a:r>
              <a:rPr lang="en-GB" sz="800" i="1" dirty="0">
                <a:solidFill>
                  <a:schemeClr val="bg1"/>
                </a:solidFill>
              </a:rPr>
              <a:t>The British Journal of Radiology. BJR, 2020.</a:t>
            </a:r>
            <a:endParaRPr lang="en-GB" sz="8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7524328" y="4292516"/>
            <a:ext cx="432048" cy="2886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16316" y="4365104"/>
            <a:ext cx="64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>
                <a:solidFill>
                  <a:schemeClr val="tx2"/>
                </a:solidFill>
              </a:rPr>
              <a:t>Clinical </a:t>
            </a:r>
          </a:p>
          <a:p>
            <a:pPr algn="ctr"/>
            <a:r>
              <a:rPr lang="en-GB" sz="500" dirty="0">
                <a:solidFill>
                  <a:schemeClr val="tx2"/>
                </a:solidFill>
              </a:rPr>
              <a:t>Efficiency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0D2AB3-3682-493B-B767-231F0BCEA1BE}"/>
              </a:ext>
            </a:extLst>
          </p:cNvPr>
          <p:cNvSpPr/>
          <p:nvPr/>
        </p:nvSpPr>
        <p:spPr>
          <a:xfrm>
            <a:off x="268901" y="183492"/>
            <a:ext cx="2502899" cy="774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F3FA3B-F2E3-4A59-8E9F-7AEB36A6F70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12693" y="417986"/>
            <a:ext cx="1545679" cy="3110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58372" y="228510"/>
            <a:ext cx="4836253" cy="78220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en-US" sz="1100" b="1" dirty="0">
                <a:solidFill>
                  <a:schemeClr val="accent4"/>
                </a:solidFill>
                <a:latin typeface="Arial" panose="020B0604020202020204" pitchFamily="34" charset="0"/>
              </a:rPr>
              <a:t>Leadership in Advanced Practice: </a:t>
            </a:r>
          </a:p>
          <a:p>
            <a:pPr algn="ctr">
              <a:lnSpc>
                <a:spcPct val="150000"/>
              </a:lnSpc>
            </a:pPr>
            <a:r>
              <a:rPr lang="en-GB" altLang="en-US" sz="1100" b="1" dirty="0">
                <a:solidFill>
                  <a:schemeClr val="accent4"/>
                </a:solidFill>
                <a:latin typeface="Arial" panose="020B0604020202020204" pitchFamily="34" charset="0"/>
              </a:rPr>
              <a:t>Evaluation of Radiographers Delivering Breast Screening Results</a:t>
            </a:r>
          </a:p>
          <a:p>
            <a:pPr algn="ctr">
              <a:lnSpc>
                <a:spcPct val="150000"/>
              </a:lnSpc>
            </a:pPr>
            <a:r>
              <a:rPr lang="en-GB" altLang="en-US" sz="900" dirty="0">
                <a:solidFill>
                  <a:srgbClr val="0070C0"/>
                </a:solidFill>
                <a:latin typeface="Arial" panose="020B0604020202020204" pitchFamily="34" charset="0"/>
              </a:rPr>
              <a:t>Joleen Kirsty Eden - Consultant Radiographer</a:t>
            </a:r>
          </a:p>
        </p:txBody>
      </p:sp>
    </p:spTree>
    <p:extLst>
      <p:ext uri="{BB962C8B-B14F-4D97-AF65-F5344CB8AC3E}">
        <p14:creationId xmlns:p14="http://schemas.microsoft.com/office/powerpoint/2010/main" val="225186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44"/>
          <a:stretch/>
        </p:blipFill>
        <p:spPr bwMode="auto">
          <a:xfrm>
            <a:off x="9167910" y="-544770"/>
            <a:ext cx="3180953" cy="6149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1527942"/>
              </p:ext>
            </p:extLst>
          </p:nvPr>
        </p:nvGraphicFramePr>
        <p:xfrm>
          <a:off x="1524000" y="2996952"/>
          <a:ext cx="3048000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643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</TotalTime>
  <Words>351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 Joleen K. (ELHT) Mamography</dc:creator>
  <cp:lastModifiedBy>Eden Joleen (ELHT) Radiology</cp:lastModifiedBy>
  <cp:revision>90</cp:revision>
  <cp:lastPrinted>2021-09-23T13:51:07Z</cp:lastPrinted>
  <dcterms:created xsi:type="dcterms:W3CDTF">2020-01-08T10:19:45Z</dcterms:created>
  <dcterms:modified xsi:type="dcterms:W3CDTF">2022-06-09T08:46:00Z</dcterms:modified>
</cp:coreProperties>
</file>