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10" r:id="rId6"/>
    <p:sldId id="30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Lorem ipsum dolor sit amet, consectetuer adipiscing elit.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Nunc viverra imperdiet enim. Fusce est. Vivamus a tellus.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Pellentesque habitant morbi tristique senectus et netus.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Lorem ipsum dolor sit amet, consectetuer adipiscing elit. 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Nunc viverra imperdiet enim. Fusce est. Vivamus a tellus.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Pellentesque habitant morbi tristique senectus et netus.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mailto:jonathan.w.thomas@swansea.ac.uk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mailto:c.m.j.henderson@dundee.ac.uk" TargetMode="External"/><Relationship Id="rId5" Type="http://schemas.openxmlformats.org/officeDocument/2006/relationships/hyperlink" Target="mailto:jonesa@23.ac.uk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onathan.w.thomas@swansea.ac.uk" TargetMode="External"/><Relationship Id="rId5" Type="http://schemas.openxmlformats.org/officeDocument/2006/relationships/hyperlink" Target="mailto:c.m.j.henderson@dundee.ac.uk" TargetMode="External"/><Relationship Id="rId4" Type="http://schemas.openxmlformats.org/officeDocument/2006/relationships/hyperlink" Target="mailto:jonesa@23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277" y="1237467"/>
            <a:ext cx="3214307" cy="3139462"/>
          </a:xfrm>
        </p:spPr>
        <p:txBody>
          <a:bodyPr anchor="b">
            <a:normAutofit fontScale="90000"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Welsh Advanced Practice Educators Network (WAPEN) / Scottish Advanced Practice Educators Network (SAPEN)</a:t>
            </a:r>
            <a:br>
              <a:rPr lang="en-GB" sz="22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rgbClr val="FF0000"/>
                </a:solidFill>
              </a:rPr>
              <a:t>Invitation to </a:t>
            </a:r>
            <a:r>
              <a:rPr lang="en-GB" sz="2000" dirty="0">
                <a:solidFill>
                  <a:srgbClr val="FF0000"/>
                </a:solidFill>
              </a:rPr>
              <a:t>join an on-line ZOOM event:9th November 2021 6-7.30pm</a:t>
            </a:r>
            <a:br>
              <a:rPr lang="en-GB" sz="2000" dirty="0">
                <a:solidFill>
                  <a:schemeClr val="bg1"/>
                </a:solidFill>
              </a:rPr>
            </a:b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924175" y="1568934"/>
            <a:ext cx="1624357" cy="372013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ACDDFA-EF33-4EA8-8961-1A75D5EEF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13" y="3626279"/>
            <a:ext cx="1740308" cy="144305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7FD251-A62E-4F50-AF8E-4F359F38C230}"/>
              </a:ext>
            </a:extLst>
          </p:cNvPr>
          <p:cNvSpPr txBox="1"/>
          <p:nvPr/>
        </p:nvSpPr>
        <p:spPr>
          <a:xfrm>
            <a:off x="4368647" y="267482"/>
            <a:ext cx="5466274" cy="5865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WASAP 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panel discussion around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 Practice: Strengthening the Impact and Reach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Panel members: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WAPEN Chair of Committee: Sara Roberts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SAPEN Chair of Committee: Colette Henderson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Education for Scotland (NES): Jane Harris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Education and Improvement Wales (HEIW): Chrissy Love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Scottish and Welsh Clinical Representatives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Marianne Jenkins – Consultant Nurse Cardiff and Vale UHB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Cooper –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Consultant Nurse Advanced Practice GGC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 Clinical Practice Student Representatives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#WaSAPImpact&amp;Reach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register for the event please contact: Anna Jones at </a:t>
            </a:r>
            <a:r>
              <a:rPr lang="en-GB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jonesa@23.ac.uk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Colette Henderson at </a:t>
            </a:r>
            <a:r>
              <a:rPr lang="en-GB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c.m.j.henderson@dundee.ac.uk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Jonathan Thomas </a:t>
            </a:r>
            <a:r>
              <a:rPr lang="en-GB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jonathan.w.thomas@swansea.ac.uk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751462-57A1-47D3-A4CB-CDFE428422B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0" y="5056510"/>
            <a:ext cx="3543300" cy="78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277" y="1237467"/>
            <a:ext cx="3214307" cy="3139462"/>
          </a:xfrm>
        </p:spPr>
        <p:txBody>
          <a:bodyPr anchor="b">
            <a:norm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Welsh Advanced Practice Educators Network (WAPEN) / Scottish Advanced Practice Educators Network (SAPEN)</a:t>
            </a:r>
            <a:br>
              <a:rPr lang="en-GB" sz="2200" dirty="0">
                <a:solidFill>
                  <a:schemeClr val="bg1"/>
                </a:solidFill>
              </a:rPr>
            </a:br>
            <a:br>
              <a:rPr lang="en-GB" sz="2000" dirty="0">
                <a:solidFill>
                  <a:schemeClr val="bg1"/>
                </a:solidFill>
              </a:rPr>
            </a:b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924175" y="1568934"/>
            <a:ext cx="1624357" cy="3720131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ACDDFA-EF33-4EA8-8961-1A75D5EEF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06" y="3521020"/>
            <a:ext cx="1740308" cy="144305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7FD251-A62E-4F50-AF8E-4F359F38C230}"/>
              </a:ext>
            </a:extLst>
          </p:cNvPr>
          <p:cNvSpPr txBox="1"/>
          <p:nvPr/>
        </p:nvSpPr>
        <p:spPr>
          <a:xfrm>
            <a:off x="4427738" y="0"/>
            <a:ext cx="5466274" cy="605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Trafodaeth panel WASAP o gwmpas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Ymarfer Uwch: Cryfhau'r Effaith a'r Cyrhaeddiad</a:t>
            </a:r>
            <a:endParaRPr lang="cy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Aelodau'r panel: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y-GB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Cadeirydd </a:t>
            </a:r>
            <a:r>
              <a:rPr lang="cy-GB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Pwyllgor WAPEN</a:t>
            </a:r>
            <a:r>
              <a:rPr lang="cy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y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 Roberts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y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Cadeirydd</a:t>
            </a:r>
            <a:r>
              <a:rPr lang="cy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Pwyllgor SAPEN: </a:t>
            </a:r>
            <a:r>
              <a:rPr lang="cy-GB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Colette</a:t>
            </a:r>
            <a:r>
              <a:rPr lang="cy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Henderson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y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Addysg GIG yr Alban (NES): Jane Harris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y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Addysg a Gwella Iechyd Cymru (HEIW): </a:t>
            </a:r>
            <a:r>
              <a:rPr lang="cy-GB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Chrissy</a:t>
            </a:r>
            <a:r>
              <a:rPr lang="cy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Love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y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Cynrychiolwyr Clinigol o’r Alban a Chymru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y-GB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Marianne</a:t>
            </a:r>
            <a:r>
              <a:rPr lang="cy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Jenkins - Nyrs Ymgynghorol Caerdydd a BIP y Fro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y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Cooper - </a:t>
            </a:r>
            <a:r>
              <a:rPr lang="cy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Nyrs Ymarfer Uwch Ymgynghorol GGC</a:t>
            </a:r>
            <a:endParaRPr lang="cy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y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Cynrychiolwyr Myfyrwyr Ymarfer Clinigol Uwch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y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#WaSAPEffaith a Chyrhaeddiad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200" dirty="0">
                <a:latin typeface="Calibri" panose="020F0502020204030204" pitchFamily="34" charset="0"/>
                <a:cs typeface="Calibri" panose="020F0502020204030204" pitchFamily="34" charset="0"/>
              </a:rPr>
              <a:t>I gofrestru ar gyfer y digwyddiad, cysylltwch â: Anna Jones ar </a:t>
            </a:r>
            <a:r>
              <a:rPr lang="cy-GB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jonesa@23.ac.uk</a:t>
            </a:r>
            <a:r>
              <a:rPr lang="cy-GB" sz="1200" dirty="0">
                <a:latin typeface="Calibri" panose="020F0502020204030204" pitchFamily="34" charset="0"/>
                <a:cs typeface="Calibri" panose="020F0502020204030204" pitchFamily="34" charset="0"/>
              </a:rPr>
              <a:t> neu </a:t>
            </a:r>
            <a:r>
              <a:rPr lang="cy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Colette</a:t>
            </a:r>
            <a:r>
              <a:rPr lang="cy-GB" sz="1200" dirty="0">
                <a:latin typeface="Calibri" panose="020F0502020204030204" pitchFamily="34" charset="0"/>
                <a:cs typeface="Calibri" panose="020F0502020204030204" pitchFamily="34" charset="0"/>
              </a:rPr>
              <a:t> Henderson ar </a:t>
            </a:r>
            <a:r>
              <a:rPr lang="cy-GB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c.m.j.henderson@dundee.ac.uk</a:t>
            </a:r>
            <a:r>
              <a:rPr lang="cy-GB" sz="1200" dirty="0">
                <a:latin typeface="Calibri" panose="020F0502020204030204" pitchFamily="34" charset="0"/>
                <a:cs typeface="Calibri" panose="020F0502020204030204" pitchFamily="34" charset="0"/>
              </a:rPr>
              <a:t> neu Jonathan Thomas </a:t>
            </a:r>
            <a:r>
              <a:rPr lang="cy-GB" sz="1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jonathan.w.thomas@swansea.ac.uk</a:t>
            </a:r>
            <a:r>
              <a:rPr lang="cy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751462-57A1-47D3-A4CB-CDFE428422B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0" y="5056510"/>
            <a:ext cx="354330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81A2DED-69E4-4075-A2B8-0DBE6E8DB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45" y="315006"/>
            <a:ext cx="3330431" cy="320601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y-GB" altLang="en-US" sz="2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Rhwydwaith Addysgwyr Ymarfer Uwch Cymru (WAPEN) / Rhwydwaith Addysgwyr Ymarfer Uwch yr Alban (SAPEN)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y-GB" altLang="en-US" sz="2100" dirty="0">
              <a:solidFill>
                <a:schemeClr val="bg1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y-GB" altLang="en-US" sz="2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Gwahoddiad i ymuno â digwyddiad ZOOM ar-lein: 9fed o Dachwedd 2021 6-7.30yh</a:t>
            </a:r>
            <a:r>
              <a:rPr kumimoji="0" lang="cy-GB" altLang="en-US" sz="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cy-GB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8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Title Lorem Ipsum 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72102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{3739EB40-C21E-4E85-A443-2A3D136E8699}tf11437505_win32</Template>
  <TotalTime>34</TotalTime>
  <Words>382</Words>
  <Application>Microsoft Office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Georgia Pro Cond Light</vt:lpstr>
      <vt:lpstr>inherit</vt:lpstr>
      <vt:lpstr>Speak Pro</vt:lpstr>
      <vt:lpstr>Symbol</vt:lpstr>
      <vt:lpstr>RetrospectVTI</vt:lpstr>
      <vt:lpstr>Welsh Advanced Practice Educators Network (WAPEN) / Scottish Advanced Practice Educators Network (SAPEN) Invitation to join an on-line ZOOM event:9th November 2021 6-7.30pm     </vt:lpstr>
      <vt:lpstr>Welsh Advanced Practice Educators Network (WAPEN) / Scottish Advanced Practice Educators Network (SAPEN)      </vt:lpstr>
      <vt:lpstr>Title Lorem Ipsum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Scottish Advanced Practice Educators Network (SAPEN)/ Welsh Advanced Practice Educators Network (WAPEN)  Invitation to join an on-line event  9th November 2021     6-7.30pm  Link: ZOOM</dc:title>
  <dc:creator>Anna Jones</dc:creator>
  <cp:lastModifiedBy>Anna Jones</cp:lastModifiedBy>
  <cp:revision>7</cp:revision>
  <dcterms:created xsi:type="dcterms:W3CDTF">2021-10-05T08:39:12Z</dcterms:created>
  <dcterms:modified xsi:type="dcterms:W3CDTF">2021-10-13T18:38:02Z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