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07" r:id="rId2"/>
    <p:sldMasterId id="2147483823" r:id="rId3"/>
    <p:sldMasterId id="2147483826" r:id="rId4"/>
    <p:sldMasterId id="2147483845" r:id="rId5"/>
  </p:sldMasterIdLst>
  <p:notesMasterIdLst>
    <p:notesMasterId r:id="rId15"/>
  </p:notesMasterIdLst>
  <p:handoutMasterIdLst>
    <p:handoutMasterId r:id="rId16"/>
  </p:handoutMasterIdLst>
  <p:sldIdLst>
    <p:sldId id="706" r:id="rId6"/>
    <p:sldId id="708" r:id="rId7"/>
    <p:sldId id="712" r:id="rId8"/>
    <p:sldId id="691" r:id="rId9"/>
    <p:sldId id="692" r:id="rId10"/>
    <p:sldId id="690" r:id="rId11"/>
    <p:sldId id="680" r:id="rId12"/>
    <p:sldId id="710" r:id="rId13"/>
    <p:sldId id="711" r:id="rId14"/>
  </p:sldIdLst>
  <p:sldSz cx="9144000" cy="6858000" type="screen4x3"/>
  <p:notesSz cx="6669088" cy="9926638"/>
  <p:defaultTextStyle>
    <a:defPPr>
      <a:defRPr lang="en-GB"/>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21EAA2F6-4570-4449-936A-689F72B4E0B1}">
          <p14:sldIdLst>
            <p14:sldId id="706"/>
            <p14:sldId id="708"/>
            <p14:sldId id="712"/>
            <p14:sldId id="691"/>
            <p14:sldId id="692"/>
            <p14:sldId id="690"/>
            <p14:sldId id="680"/>
            <p14:sldId id="710"/>
            <p14:sldId id="71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0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queline Ladds" initials="JL" lastIdx="7" clrIdx="0">
    <p:extLst>
      <p:ext uri="{19B8F6BF-5375-455C-9EA6-DF929625EA0E}">
        <p15:presenceInfo xmlns:p15="http://schemas.microsoft.com/office/powerpoint/2012/main" userId="S-1-5-21-99968711-1224805573-994906838-2956" providerId="AD"/>
      </p:ext>
    </p:extLst>
  </p:cmAuthor>
  <p:cmAuthor id="2" name="Daniel Knight" initials="DK" lastIdx="1" clrIdx="1">
    <p:extLst>
      <p:ext uri="{19B8F6BF-5375-455C-9EA6-DF929625EA0E}">
        <p15:presenceInfo xmlns:p15="http://schemas.microsoft.com/office/powerpoint/2012/main" userId="S-1-5-21-99968711-1224805573-994906838-56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366FF"/>
    <a:srgbClr val="7DBE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98" autoAdjust="0"/>
    <p:restoredTop sz="86140" autoAdjust="0"/>
  </p:normalViewPr>
  <p:slideViewPr>
    <p:cSldViewPr>
      <p:cViewPr varScale="1">
        <p:scale>
          <a:sx n="76" d="100"/>
          <a:sy n="76" d="100"/>
        </p:scale>
        <p:origin x="1602" y="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73" d="100"/>
          <a:sy n="73" d="100"/>
        </p:scale>
        <p:origin x="-2178" y="-108"/>
      </p:cViewPr>
      <p:guideLst>
        <p:guide orient="horz" pos="3127"/>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3"/>
            <a:ext cx="2889250" cy="4968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247" tIns="46123" rIns="92247" bIns="46123" numCol="1" anchor="t" anchorCtr="0" compatLnSpc="1">
            <a:prstTxWarp prst="textNoShape">
              <a:avLst/>
            </a:prstTxWarp>
          </a:bodyPr>
          <a:lstStyle>
            <a:lvl1pPr algn="l" defTabSz="923149">
              <a:defRPr sz="1200"/>
            </a:lvl1pPr>
          </a:lstStyle>
          <a:p>
            <a:pPr>
              <a:defRPr/>
            </a:pPr>
            <a:endParaRPr lang="en-GB" dirty="0"/>
          </a:p>
        </p:txBody>
      </p:sp>
      <p:sp>
        <p:nvSpPr>
          <p:cNvPr id="7171" name="Rectangle 3"/>
          <p:cNvSpPr>
            <a:spLocks noGrp="1" noChangeArrowheads="1"/>
          </p:cNvSpPr>
          <p:nvPr>
            <p:ph type="dt" sz="quarter" idx="1"/>
          </p:nvPr>
        </p:nvSpPr>
        <p:spPr bwMode="auto">
          <a:xfrm>
            <a:off x="3778250" y="3"/>
            <a:ext cx="2889250" cy="4968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247" tIns="46123" rIns="92247" bIns="46123" numCol="1" anchor="t" anchorCtr="0" compatLnSpc="1">
            <a:prstTxWarp prst="textNoShape">
              <a:avLst/>
            </a:prstTxWarp>
          </a:bodyPr>
          <a:lstStyle>
            <a:lvl1pPr algn="r" defTabSz="923149">
              <a:defRPr sz="1200"/>
            </a:lvl1pPr>
          </a:lstStyle>
          <a:p>
            <a:pPr>
              <a:defRPr/>
            </a:pPr>
            <a:endParaRPr lang="en-GB" dirty="0"/>
          </a:p>
        </p:txBody>
      </p:sp>
      <p:sp>
        <p:nvSpPr>
          <p:cNvPr id="7172" name="Rectangle 4"/>
          <p:cNvSpPr>
            <a:spLocks noGrp="1" noChangeArrowheads="1"/>
          </p:cNvSpPr>
          <p:nvPr>
            <p:ph type="ftr" sz="quarter" idx="2"/>
          </p:nvPr>
        </p:nvSpPr>
        <p:spPr bwMode="auto">
          <a:xfrm>
            <a:off x="0" y="9428245"/>
            <a:ext cx="2889250" cy="4968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247" tIns="46123" rIns="92247" bIns="46123" numCol="1" anchor="b" anchorCtr="0" compatLnSpc="1">
            <a:prstTxWarp prst="textNoShape">
              <a:avLst/>
            </a:prstTxWarp>
          </a:bodyPr>
          <a:lstStyle>
            <a:lvl1pPr algn="l" defTabSz="923149">
              <a:defRPr sz="1200"/>
            </a:lvl1pPr>
          </a:lstStyle>
          <a:p>
            <a:pPr>
              <a:defRPr/>
            </a:pPr>
            <a:endParaRPr lang="en-GB" dirty="0"/>
          </a:p>
        </p:txBody>
      </p:sp>
      <p:sp>
        <p:nvSpPr>
          <p:cNvPr id="7173" name="Rectangle 5"/>
          <p:cNvSpPr>
            <a:spLocks noGrp="1" noChangeArrowheads="1"/>
          </p:cNvSpPr>
          <p:nvPr>
            <p:ph type="sldNum" sz="quarter" idx="3"/>
          </p:nvPr>
        </p:nvSpPr>
        <p:spPr bwMode="auto">
          <a:xfrm>
            <a:off x="3778250" y="9428245"/>
            <a:ext cx="2889250" cy="4968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247" tIns="46123" rIns="92247" bIns="46123" numCol="1" anchor="b" anchorCtr="0" compatLnSpc="1">
            <a:prstTxWarp prst="textNoShape">
              <a:avLst/>
            </a:prstTxWarp>
          </a:bodyPr>
          <a:lstStyle>
            <a:lvl1pPr algn="r" defTabSz="923149">
              <a:defRPr sz="1200"/>
            </a:lvl1pPr>
          </a:lstStyle>
          <a:p>
            <a:pPr>
              <a:defRPr/>
            </a:pPr>
            <a:fld id="{9288EFF0-2DE2-4081-8868-E8DEEAE84CBB}" type="slidenum">
              <a:rPr lang="en-GB"/>
              <a:pPr>
                <a:defRPr/>
              </a:pPr>
              <a:t>‹#›</a:t>
            </a:fld>
            <a:endParaRPr lang="en-GB" dirty="0"/>
          </a:p>
        </p:txBody>
      </p:sp>
    </p:spTree>
    <p:extLst>
      <p:ext uri="{BB962C8B-B14F-4D97-AF65-F5344CB8AC3E}">
        <p14:creationId xmlns:p14="http://schemas.microsoft.com/office/powerpoint/2010/main" val="17180006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3"/>
            <a:ext cx="2889250" cy="4968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247" tIns="46123" rIns="92247" bIns="46123" numCol="1" anchor="t" anchorCtr="0" compatLnSpc="1">
            <a:prstTxWarp prst="textNoShape">
              <a:avLst/>
            </a:prstTxWarp>
          </a:bodyPr>
          <a:lstStyle>
            <a:lvl1pPr algn="l" defTabSz="923149">
              <a:defRPr sz="1200"/>
            </a:lvl1pPr>
          </a:lstStyle>
          <a:p>
            <a:pPr>
              <a:defRPr/>
            </a:pPr>
            <a:endParaRPr lang="en-GB" dirty="0"/>
          </a:p>
        </p:txBody>
      </p:sp>
      <p:sp>
        <p:nvSpPr>
          <p:cNvPr id="9219" name="Rectangle 3"/>
          <p:cNvSpPr>
            <a:spLocks noGrp="1" noChangeArrowheads="1"/>
          </p:cNvSpPr>
          <p:nvPr>
            <p:ph type="dt" idx="1"/>
          </p:nvPr>
        </p:nvSpPr>
        <p:spPr bwMode="auto">
          <a:xfrm>
            <a:off x="3778250" y="3"/>
            <a:ext cx="2889250" cy="4968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247" tIns="46123" rIns="92247" bIns="46123" numCol="1" anchor="t" anchorCtr="0" compatLnSpc="1">
            <a:prstTxWarp prst="textNoShape">
              <a:avLst/>
            </a:prstTxWarp>
          </a:bodyPr>
          <a:lstStyle>
            <a:lvl1pPr algn="r" defTabSz="923149">
              <a:defRPr sz="1200"/>
            </a:lvl1pPr>
          </a:lstStyle>
          <a:p>
            <a:pPr>
              <a:defRPr/>
            </a:pPr>
            <a:endParaRPr lang="en-GB" dirty="0"/>
          </a:p>
        </p:txBody>
      </p:sp>
      <p:sp>
        <p:nvSpPr>
          <p:cNvPr id="49156" name="Rectangle 4"/>
          <p:cNvSpPr>
            <a:spLocks noGrp="1" noRot="1" noChangeAspect="1" noChangeArrowheads="1" noTextEdit="1"/>
          </p:cNvSpPr>
          <p:nvPr>
            <p:ph type="sldImg" idx="2"/>
          </p:nvPr>
        </p:nvSpPr>
        <p:spPr bwMode="auto">
          <a:xfrm>
            <a:off x="852488" y="742950"/>
            <a:ext cx="4964112" cy="3724275"/>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9221" name="Rectangle 5"/>
          <p:cNvSpPr>
            <a:spLocks noGrp="1" noChangeArrowheads="1"/>
          </p:cNvSpPr>
          <p:nvPr>
            <p:ph type="body" sz="quarter" idx="3"/>
          </p:nvPr>
        </p:nvSpPr>
        <p:spPr bwMode="auto">
          <a:xfrm>
            <a:off x="666751" y="4715713"/>
            <a:ext cx="5335589" cy="44665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247" tIns="46123" rIns="92247" bIns="4612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9222" name="Rectangle 6"/>
          <p:cNvSpPr>
            <a:spLocks noGrp="1" noChangeArrowheads="1"/>
          </p:cNvSpPr>
          <p:nvPr>
            <p:ph type="ftr" sz="quarter" idx="4"/>
          </p:nvPr>
        </p:nvSpPr>
        <p:spPr bwMode="auto">
          <a:xfrm>
            <a:off x="0" y="9428245"/>
            <a:ext cx="2889250" cy="4968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247" tIns="46123" rIns="92247" bIns="46123" numCol="1" anchor="b" anchorCtr="0" compatLnSpc="1">
            <a:prstTxWarp prst="textNoShape">
              <a:avLst/>
            </a:prstTxWarp>
          </a:bodyPr>
          <a:lstStyle>
            <a:lvl1pPr algn="l" defTabSz="923149">
              <a:defRPr sz="1200"/>
            </a:lvl1pPr>
          </a:lstStyle>
          <a:p>
            <a:pPr>
              <a:defRPr/>
            </a:pPr>
            <a:endParaRPr lang="en-GB" dirty="0"/>
          </a:p>
        </p:txBody>
      </p:sp>
      <p:sp>
        <p:nvSpPr>
          <p:cNvPr id="9223" name="Rectangle 7"/>
          <p:cNvSpPr>
            <a:spLocks noGrp="1" noChangeArrowheads="1"/>
          </p:cNvSpPr>
          <p:nvPr>
            <p:ph type="sldNum" sz="quarter" idx="5"/>
          </p:nvPr>
        </p:nvSpPr>
        <p:spPr bwMode="auto">
          <a:xfrm>
            <a:off x="3778250" y="9428245"/>
            <a:ext cx="2889250" cy="4968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247" tIns="46123" rIns="92247" bIns="46123" numCol="1" anchor="b" anchorCtr="0" compatLnSpc="1">
            <a:prstTxWarp prst="textNoShape">
              <a:avLst/>
            </a:prstTxWarp>
          </a:bodyPr>
          <a:lstStyle>
            <a:lvl1pPr algn="r" defTabSz="923149">
              <a:defRPr sz="1200"/>
            </a:lvl1pPr>
          </a:lstStyle>
          <a:p>
            <a:pPr>
              <a:defRPr/>
            </a:pPr>
            <a:fld id="{940F00DE-74D1-4477-9603-5FF09606EFE7}" type="slidenum">
              <a:rPr lang="en-GB"/>
              <a:pPr>
                <a:defRPr/>
              </a:pPr>
              <a:t>‹#›</a:t>
            </a:fld>
            <a:endParaRPr lang="en-GB" dirty="0"/>
          </a:p>
        </p:txBody>
      </p:sp>
    </p:spTree>
    <p:extLst>
      <p:ext uri="{BB962C8B-B14F-4D97-AF65-F5344CB8AC3E}">
        <p14:creationId xmlns:p14="http://schemas.microsoft.com/office/powerpoint/2010/main" val="25815073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16004" eaLnBrk="0" hangingPunct="0">
              <a:defRPr>
                <a:solidFill>
                  <a:schemeClr val="tx1"/>
                </a:solidFill>
                <a:latin typeface="Arial" charset="0"/>
              </a:defRPr>
            </a:lvl1pPr>
            <a:lvl2pPr marL="731553" indent="-281366" defTabSz="916004" eaLnBrk="0" hangingPunct="0">
              <a:defRPr>
                <a:solidFill>
                  <a:schemeClr val="tx1"/>
                </a:solidFill>
                <a:latin typeface="Arial" charset="0"/>
              </a:defRPr>
            </a:lvl2pPr>
            <a:lvl3pPr marL="1125465" indent="-225093" defTabSz="916004" eaLnBrk="0" hangingPunct="0">
              <a:defRPr>
                <a:solidFill>
                  <a:schemeClr val="tx1"/>
                </a:solidFill>
                <a:latin typeface="Arial" charset="0"/>
              </a:defRPr>
            </a:lvl3pPr>
            <a:lvl4pPr marL="1575651" indent="-225093" defTabSz="916004" eaLnBrk="0" hangingPunct="0">
              <a:defRPr>
                <a:solidFill>
                  <a:schemeClr val="tx1"/>
                </a:solidFill>
                <a:latin typeface="Arial" charset="0"/>
              </a:defRPr>
            </a:lvl4pPr>
            <a:lvl5pPr marL="2025838" indent="-225093" defTabSz="916004" eaLnBrk="0" hangingPunct="0">
              <a:defRPr>
                <a:solidFill>
                  <a:schemeClr val="tx1"/>
                </a:solidFill>
                <a:latin typeface="Arial" charset="0"/>
              </a:defRPr>
            </a:lvl5pPr>
            <a:lvl6pPr marL="2476024" indent="-225093" algn="ctr" defTabSz="916004" eaLnBrk="0" fontAlgn="base" hangingPunct="0">
              <a:spcBef>
                <a:spcPct val="0"/>
              </a:spcBef>
              <a:spcAft>
                <a:spcPct val="0"/>
              </a:spcAft>
              <a:defRPr>
                <a:solidFill>
                  <a:schemeClr val="tx1"/>
                </a:solidFill>
                <a:latin typeface="Arial" charset="0"/>
              </a:defRPr>
            </a:lvl6pPr>
            <a:lvl7pPr marL="2926210" indent="-225093" algn="ctr" defTabSz="916004" eaLnBrk="0" fontAlgn="base" hangingPunct="0">
              <a:spcBef>
                <a:spcPct val="0"/>
              </a:spcBef>
              <a:spcAft>
                <a:spcPct val="0"/>
              </a:spcAft>
              <a:defRPr>
                <a:solidFill>
                  <a:schemeClr val="tx1"/>
                </a:solidFill>
                <a:latin typeface="Arial" charset="0"/>
              </a:defRPr>
            </a:lvl7pPr>
            <a:lvl8pPr marL="3376397" indent="-225093" algn="ctr" defTabSz="916004" eaLnBrk="0" fontAlgn="base" hangingPunct="0">
              <a:spcBef>
                <a:spcPct val="0"/>
              </a:spcBef>
              <a:spcAft>
                <a:spcPct val="0"/>
              </a:spcAft>
              <a:defRPr>
                <a:solidFill>
                  <a:schemeClr val="tx1"/>
                </a:solidFill>
                <a:latin typeface="Arial" charset="0"/>
              </a:defRPr>
            </a:lvl8pPr>
            <a:lvl9pPr marL="3826583" indent="-225093" algn="ctr" defTabSz="916004" eaLnBrk="0" fontAlgn="base" hangingPunct="0">
              <a:spcBef>
                <a:spcPct val="0"/>
              </a:spcBef>
              <a:spcAft>
                <a:spcPct val="0"/>
              </a:spcAft>
              <a:defRPr>
                <a:solidFill>
                  <a:schemeClr val="tx1"/>
                </a:solidFill>
                <a:latin typeface="Arial" charset="0"/>
              </a:defRPr>
            </a:lvl9pPr>
          </a:lstStyle>
          <a:p>
            <a:pPr eaLnBrk="1" hangingPunct="1"/>
            <a:fld id="{0A850223-2A55-4477-A73B-9178DB81059F}" type="slidenum">
              <a:rPr lang="en-GB" smtClean="0"/>
              <a:pPr eaLnBrk="1" hangingPunct="1"/>
              <a:t>1</a:t>
            </a:fld>
            <a:endParaRPr lang="en-GB" dirty="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r>
              <a:rPr lang="en-GB" dirty="0" smtClean="0"/>
              <a:t>Title slide instructions</a:t>
            </a:r>
          </a:p>
        </p:txBody>
      </p:sp>
    </p:spTree>
    <p:extLst>
      <p:ext uri="{BB962C8B-B14F-4D97-AF65-F5344CB8AC3E}">
        <p14:creationId xmlns:p14="http://schemas.microsoft.com/office/powerpoint/2010/main" val="4050524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38554" eaLnBrk="0" hangingPunct="0">
              <a:defRPr>
                <a:solidFill>
                  <a:schemeClr val="tx1"/>
                </a:solidFill>
                <a:latin typeface="Arial" charset="0"/>
              </a:defRPr>
            </a:lvl1pPr>
            <a:lvl2pPr marL="749562" indent="-288293" defTabSz="938554" eaLnBrk="0" hangingPunct="0">
              <a:defRPr>
                <a:solidFill>
                  <a:schemeClr val="tx1"/>
                </a:solidFill>
                <a:latin typeface="Arial" charset="0"/>
              </a:defRPr>
            </a:lvl2pPr>
            <a:lvl3pPr marL="1153173" indent="-230635" defTabSz="938554" eaLnBrk="0" hangingPunct="0">
              <a:defRPr>
                <a:solidFill>
                  <a:schemeClr val="tx1"/>
                </a:solidFill>
                <a:latin typeface="Arial" charset="0"/>
              </a:defRPr>
            </a:lvl3pPr>
            <a:lvl4pPr marL="1614442" indent="-230635" defTabSz="938554" eaLnBrk="0" hangingPunct="0">
              <a:defRPr>
                <a:solidFill>
                  <a:schemeClr val="tx1"/>
                </a:solidFill>
                <a:latin typeface="Arial" charset="0"/>
              </a:defRPr>
            </a:lvl4pPr>
            <a:lvl5pPr marL="2075711" indent="-230635" defTabSz="938554" eaLnBrk="0" hangingPunct="0">
              <a:defRPr>
                <a:solidFill>
                  <a:schemeClr val="tx1"/>
                </a:solidFill>
                <a:latin typeface="Arial" charset="0"/>
              </a:defRPr>
            </a:lvl5pPr>
            <a:lvl6pPr marL="2536980" indent="-230635" algn="ctr" defTabSz="938554" eaLnBrk="0" fontAlgn="base" hangingPunct="0">
              <a:spcBef>
                <a:spcPct val="0"/>
              </a:spcBef>
              <a:spcAft>
                <a:spcPct val="0"/>
              </a:spcAft>
              <a:defRPr>
                <a:solidFill>
                  <a:schemeClr val="tx1"/>
                </a:solidFill>
                <a:latin typeface="Arial" charset="0"/>
              </a:defRPr>
            </a:lvl6pPr>
            <a:lvl7pPr marL="2998249" indent="-230635" algn="ctr" defTabSz="938554" eaLnBrk="0" fontAlgn="base" hangingPunct="0">
              <a:spcBef>
                <a:spcPct val="0"/>
              </a:spcBef>
              <a:spcAft>
                <a:spcPct val="0"/>
              </a:spcAft>
              <a:defRPr>
                <a:solidFill>
                  <a:schemeClr val="tx1"/>
                </a:solidFill>
                <a:latin typeface="Arial" charset="0"/>
              </a:defRPr>
            </a:lvl7pPr>
            <a:lvl8pPr marL="3459518" indent="-230635" algn="ctr" defTabSz="938554" eaLnBrk="0" fontAlgn="base" hangingPunct="0">
              <a:spcBef>
                <a:spcPct val="0"/>
              </a:spcBef>
              <a:spcAft>
                <a:spcPct val="0"/>
              </a:spcAft>
              <a:defRPr>
                <a:solidFill>
                  <a:schemeClr val="tx1"/>
                </a:solidFill>
                <a:latin typeface="Arial" charset="0"/>
              </a:defRPr>
            </a:lvl8pPr>
            <a:lvl9pPr marL="3920787" indent="-230635" algn="ctr" defTabSz="938554" eaLnBrk="0" fontAlgn="base" hangingPunct="0">
              <a:spcBef>
                <a:spcPct val="0"/>
              </a:spcBef>
              <a:spcAft>
                <a:spcPct val="0"/>
              </a:spcAft>
              <a:defRPr>
                <a:solidFill>
                  <a:schemeClr val="tx1"/>
                </a:solidFill>
                <a:latin typeface="Arial" charset="0"/>
              </a:defRPr>
            </a:lvl9pPr>
          </a:lstStyle>
          <a:p>
            <a:pPr eaLnBrk="1" hangingPunct="1"/>
            <a:fld id="{08B4D24C-07F8-4B7A-A92C-39125A8B5F23}" type="slidenum">
              <a:rPr lang="en-GB">
                <a:solidFill>
                  <a:prstClr val="black"/>
                </a:solidFill>
              </a:rPr>
              <a:pPr eaLnBrk="1" hangingPunct="1"/>
              <a:t>3</a:t>
            </a:fld>
            <a:endParaRPr lang="en-GB" dirty="0">
              <a:solidFill>
                <a:prstClr val="black"/>
              </a:solidFill>
            </a:endParaRPr>
          </a:p>
        </p:txBody>
      </p:sp>
      <p:sp>
        <p:nvSpPr>
          <p:cNvPr id="31747" name="Rectangle 7"/>
          <p:cNvSpPr txBox="1">
            <a:spLocks noGrp="1" noChangeArrowheads="1"/>
          </p:cNvSpPr>
          <p:nvPr/>
        </p:nvSpPr>
        <p:spPr bwMode="auto">
          <a:xfrm>
            <a:off x="3930429" y="9386143"/>
            <a:ext cx="3006451" cy="495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785" tIns="46893" rIns="93785" bIns="46893" anchor="b"/>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algn="ctr" defTabSz="930275" eaLnBrk="0" fontAlgn="base" hangingPunct="0">
              <a:spcBef>
                <a:spcPct val="0"/>
              </a:spcBef>
              <a:spcAft>
                <a:spcPct val="0"/>
              </a:spcAft>
              <a:defRPr>
                <a:solidFill>
                  <a:schemeClr val="tx1"/>
                </a:solidFill>
                <a:latin typeface="Arial" charset="0"/>
              </a:defRPr>
            </a:lvl6pPr>
            <a:lvl7pPr marL="2971800" indent="-228600" algn="ctr" defTabSz="930275" eaLnBrk="0" fontAlgn="base" hangingPunct="0">
              <a:spcBef>
                <a:spcPct val="0"/>
              </a:spcBef>
              <a:spcAft>
                <a:spcPct val="0"/>
              </a:spcAft>
              <a:defRPr>
                <a:solidFill>
                  <a:schemeClr val="tx1"/>
                </a:solidFill>
                <a:latin typeface="Arial" charset="0"/>
              </a:defRPr>
            </a:lvl7pPr>
            <a:lvl8pPr marL="3429000" indent="-228600" algn="ctr" defTabSz="930275" eaLnBrk="0" fontAlgn="base" hangingPunct="0">
              <a:spcBef>
                <a:spcPct val="0"/>
              </a:spcBef>
              <a:spcAft>
                <a:spcPct val="0"/>
              </a:spcAft>
              <a:defRPr>
                <a:solidFill>
                  <a:schemeClr val="tx1"/>
                </a:solidFill>
                <a:latin typeface="Arial" charset="0"/>
              </a:defRPr>
            </a:lvl8pPr>
            <a:lvl9pPr marL="3886200" indent="-228600" algn="ctr" defTabSz="930275" eaLnBrk="0" fontAlgn="base" hangingPunct="0">
              <a:spcBef>
                <a:spcPct val="0"/>
              </a:spcBef>
              <a:spcAft>
                <a:spcPct val="0"/>
              </a:spcAft>
              <a:defRPr>
                <a:solidFill>
                  <a:schemeClr val="tx1"/>
                </a:solidFill>
                <a:latin typeface="Arial" charset="0"/>
              </a:defRPr>
            </a:lvl9pPr>
          </a:lstStyle>
          <a:p>
            <a:pPr algn="r" eaLnBrk="1" hangingPunct="1"/>
            <a:fld id="{080F9CA4-F80B-4FBC-80C6-5EADA8CA7BC9}" type="slidenum">
              <a:rPr lang="en-GB" sz="1200">
                <a:solidFill>
                  <a:prstClr val="black"/>
                </a:solidFill>
              </a:rPr>
              <a:pPr algn="r" eaLnBrk="1" hangingPunct="1"/>
              <a:t>3</a:t>
            </a:fld>
            <a:endParaRPr lang="en-GB" sz="1200" dirty="0">
              <a:solidFill>
                <a:prstClr val="black"/>
              </a:solidFill>
            </a:endParaRPr>
          </a:p>
        </p:txBody>
      </p:sp>
      <p:sp>
        <p:nvSpPr>
          <p:cNvPr id="31748" name="Rectangle 7"/>
          <p:cNvSpPr txBox="1">
            <a:spLocks noGrp="1" noChangeArrowheads="1"/>
          </p:cNvSpPr>
          <p:nvPr/>
        </p:nvSpPr>
        <p:spPr bwMode="auto">
          <a:xfrm>
            <a:off x="3930429" y="9387841"/>
            <a:ext cx="3006451" cy="494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785" tIns="46893" rIns="93785" bIns="46893" anchor="b"/>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algn="ctr" defTabSz="930275" eaLnBrk="0" fontAlgn="base" hangingPunct="0">
              <a:spcBef>
                <a:spcPct val="0"/>
              </a:spcBef>
              <a:spcAft>
                <a:spcPct val="0"/>
              </a:spcAft>
              <a:defRPr>
                <a:solidFill>
                  <a:schemeClr val="tx1"/>
                </a:solidFill>
                <a:latin typeface="Arial" charset="0"/>
              </a:defRPr>
            </a:lvl6pPr>
            <a:lvl7pPr marL="2971800" indent="-228600" algn="ctr" defTabSz="930275" eaLnBrk="0" fontAlgn="base" hangingPunct="0">
              <a:spcBef>
                <a:spcPct val="0"/>
              </a:spcBef>
              <a:spcAft>
                <a:spcPct val="0"/>
              </a:spcAft>
              <a:defRPr>
                <a:solidFill>
                  <a:schemeClr val="tx1"/>
                </a:solidFill>
                <a:latin typeface="Arial" charset="0"/>
              </a:defRPr>
            </a:lvl7pPr>
            <a:lvl8pPr marL="3429000" indent="-228600" algn="ctr" defTabSz="930275" eaLnBrk="0" fontAlgn="base" hangingPunct="0">
              <a:spcBef>
                <a:spcPct val="0"/>
              </a:spcBef>
              <a:spcAft>
                <a:spcPct val="0"/>
              </a:spcAft>
              <a:defRPr>
                <a:solidFill>
                  <a:schemeClr val="tx1"/>
                </a:solidFill>
                <a:latin typeface="Arial" charset="0"/>
              </a:defRPr>
            </a:lvl8pPr>
            <a:lvl9pPr marL="3886200" indent="-228600" algn="ctr" defTabSz="930275" eaLnBrk="0" fontAlgn="base" hangingPunct="0">
              <a:spcBef>
                <a:spcPct val="0"/>
              </a:spcBef>
              <a:spcAft>
                <a:spcPct val="0"/>
              </a:spcAft>
              <a:defRPr>
                <a:solidFill>
                  <a:schemeClr val="tx1"/>
                </a:solidFill>
                <a:latin typeface="Arial" charset="0"/>
              </a:defRPr>
            </a:lvl9pPr>
          </a:lstStyle>
          <a:p>
            <a:pPr algn="r" eaLnBrk="1" hangingPunct="1"/>
            <a:fld id="{227591F5-5001-4979-9794-01851B00362F}" type="slidenum">
              <a:rPr lang="en-GB" sz="1200">
                <a:solidFill>
                  <a:prstClr val="black"/>
                </a:solidFill>
              </a:rPr>
              <a:pPr algn="r" eaLnBrk="1" hangingPunct="1"/>
              <a:t>3</a:t>
            </a:fld>
            <a:endParaRPr lang="en-GB" sz="1200" dirty="0">
              <a:solidFill>
                <a:prstClr val="black"/>
              </a:solidFill>
            </a:endParaRPr>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p:spPr>
        <p:txBody>
          <a:bodyPr/>
          <a:lstStyle/>
          <a:p>
            <a:pPr eaLnBrk="1" hangingPunct="1"/>
            <a:r>
              <a:rPr lang="en-GB" dirty="0" smtClean="0"/>
              <a:t>16 professions, five</a:t>
            </a:r>
            <a:r>
              <a:rPr lang="en-GB" baseline="0" dirty="0" smtClean="0"/>
              <a:t> in the NRAS, single governing council</a:t>
            </a:r>
          </a:p>
          <a:p>
            <a:pPr eaLnBrk="1" hangingPunct="1"/>
            <a:r>
              <a:rPr lang="en-GB" baseline="0" dirty="0" smtClean="0"/>
              <a:t>Some differences – accreditation, international registration decisions, fitness to practise tribunals</a:t>
            </a:r>
            <a:endParaRPr lang="en-GB" dirty="0" smtClean="0"/>
          </a:p>
        </p:txBody>
      </p:sp>
    </p:spTree>
    <p:extLst>
      <p:ext uri="{BB962C8B-B14F-4D97-AF65-F5344CB8AC3E}">
        <p14:creationId xmlns:p14="http://schemas.microsoft.com/office/powerpoint/2010/main" val="315551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b="1" dirty="0"/>
              <a:t>SETs</a:t>
            </a:r>
          </a:p>
          <a:p>
            <a:pPr eaLnBrk="1" hangingPunct="1"/>
            <a:r>
              <a:rPr lang="en-GB" dirty="0"/>
              <a:t>Standards against which we assess education and training programmes</a:t>
            </a:r>
          </a:p>
          <a:p>
            <a:pPr eaLnBrk="1" hangingPunct="1"/>
            <a:r>
              <a:rPr lang="en-GB" dirty="0"/>
              <a:t>Students that complete a programme that meets the SETs will meet the SOPs</a:t>
            </a:r>
          </a:p>
          <a:p>
            <a:pPr eaLnBrk="1" hangingPunct="1"/>
            <a:endParaRPr lang="en-GB" dirty="0"/>
          </a:p>
          <a:p>
            <a:r>
              <a:rPr lang="en-GB" b="1" dirty="0" smtClean="0"/>
              <a:t>SOPs</a:t>
            </a:r>
          </a:p>
          <a:p>
            <a:pPr eaLnBrk="1" hangingPunct="1">
              <a:lnSpc>
                <a:spcPct val="90000"/>
              </a:lnSpc>
            </a:pPr>
            <a:r>
              <a:rPr lang="en-GB" altLang="en-GB" dirty="0">
                <a:solidFill>
                  <a:srgbClr val="175194"/>
                </a:solidFill>
              </a:rPr>
              <a:t>Threshold standards for entry to Register</a:t>
            </a:r>
          </a:p>
          <a:p>
            <a:pPr eaLnBrk="1" hangingPunct="1">
              <a:lnSpc>
                <a:spcPct val="90000"/>
              </a:lnSpc>
            </a:pPr>
            <a:r>
              <a:rPr lang="en-GB" dirty="0"/>
              <a:t>Safe and effective practice</a:t>
            </a:r>
          </a:p>
          <a:p>
            <a:pPr eaLnBrk="1" hangingPunct="1">
              <a:lnSpc>
                <a:spcPct val="90000"/>
              </a:lnSpc>
            </a:pPr>
            <a:r>
              <a:rPr lang="en-GB" dirty="0">
                <a:solidFill>
                  <a:srgbClr val="175194"/>
                </a:solidFill>
              </a:rPr>
              <a:t>Generic and profession-specific elements</a:t>
            </a:r>
          </a:p>
          <a:p>
            <a:pPr eaLnBrk="1" hangingPunct="1">
              <a:lnSpc>
                <a:spcPct val="90000"/>
              </a:lnSpc>
            </a:pPr>
            <a:r>
              <a:rPr lang="en-GB" dirty="0"/>
              <a:t>Expectations, skills and knowledge</a:t>
            </a:r>
            <a:endParaRPr lang="en-GB" altLang="en-GB" dirty="0">
              <a:solidFill>
                <a:srgbClr val="175194"/>
              </a:solidFill>
            </a:endParaRPr>
          </a:p>
          <a:p>
            <a:pPr eaLnBrk="1" hangingPunct="1"/>
            <a:r>
              <a:rPr lang="en-GB" dirty="0"/>
              <a:t>Recognise that scope of practice will change</a:t>
            </a:r>
          </a:p>
          <a:p>
            <a:pPr eaLnBrk="1" hangingPunct="1"/>
            <a:r>
              <a:rPr lang="en-GB" dirty="0">
                <a:solidFill>
                  <a:srgbClr val="175194"/>
                </a:solidFill>
              </a:rPr>
              <a:t>Currently under review (for 15 professions)</a:t>
            </a:r>
          </a:p>
          <a:p>
            <a:pPr eaLnBrk="1" hangingPunct="1"/>
            <a:endParaRPr lang="en-GB" dirty="0">
              <a:solidFill>
                <a:srgbClr val="175194"/>
              </a:solidFill>
            </a:endParaRPr>
          </a:p>
          <a:p>
            <a:pPr eaLnBrk="1" hangingPunct="1"/>
            <a:r>
              <a:rPr lang="en-GB" b="1" dirty="0">
                <a:solidFill>
                  <a:srgbClr val="175194"/>
                </a:solidFill>
              </a:rPr>
              <a:t>SCPEs</a:t>
            </a:r>
          </a:p>
          <a:p>
            <a:pPr eaLnBrk="1" hangingPunct="1"/>
            <a:r>
              <a:rPr lang="en-GB" dirty="0"/>
              <a:t>Describe the behaviours that we expect our registrants to adhere to:</a:t>
            </a:r>
            <a:endParaRPr lang="en-GB" dirty="0">
              <a:solidFill>
                <a:srgbClr val="FF0000"/>
              </a:solidFill>
            </a:endParaRPr>
          </a:p>
          <a:p>
            <a:pPr eaLnBrk="1" hangingPunct="1"/>
            <a:r>
              <a:rPr lang="en-GB" dirty="0"/>
              <a:t>Apply to current </a:t>
            </a:r>
            <a:r>
              <a:rPr lang="en-GB" b="1" dirty="0"/>
              <a:t>and</a:t>
            </a:r>
            <a:r>
              <a:rPr lang="en-GB" dirty="0"/>
              <a:t> prospective registrants</a:t>
            </a:r>
          </a:p>
          <a:p>
            <a:pPr eaLnBrk="1" hangingPunct="1"/>
            <a:r>
              <a:rPr lang="en-GB" dirty="0"/>
              <a:t>Guidance on SCPE for students</a:t>
            </a:r>
          </a:p>
          <a:p>
            <a:pPr eaLnBrk="1" hangingPunct="1"/>
            <a:r>
              <a:rPr lang="en-GB" dirty="0"/>
              <a:t>Currently under review </a:t>
            </a:r>
          </a:p>
          <a:p>
            <a:pPr eaLnBrk="1" hangingPunct="1"/>
            <a:endParaRPr lang="en-GB" dirty="0"/>
          </a:p>
          <a:p>
            <a:pPr eaLnBrk="1" hangingPunct="1"/>
            <a:r>
              <a:rPr lang="en-GB" b="1" dirty="0"/>
              <a:t>CPD</a:t>
            </a:r>
          </a:p>
          <a:p>
            <a:pPr eaLnBrk="1" hangingPunct="1"/>
            <a:r>
              <a:rPr lang="en-GB" dirty="0"/>
              <a:t>Requirements for on-going learning</a:t>
            </a:r>
          </a:p>
          <a:p>
            <a:pPr eaLnBrk="1" hangingPunct="1"/>
            <a:r>
              <a:rPr lang="en-GB" dirty="0"/>
              <a:t>Outcome based approach</a:t>
            </a:r>
          </a:p>
          <a:p>
            <a:pPr eaLnBrk="1" hangingPunct="1"/>
            <a:r>
              <a:rPr lang="en-GB" dirty="0"/>
              <a:t>Statutory requirement for all HCPC registrants</a:t>
            </a:r>
          </a:p>
          <a:p>
            <a:pPr eaLnBrk="1" hangingPunct="1"/>
            <a:endParaRPr lang="en-GB" dirty="0"/>
          </a:p>
          <a:p>
            <a:pPr eaLnBrk="1" hangingPunct="1"/>
            <a:endParaRPr lang="en-GB"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pPr>
              <a:defRPr/>
            </a:pPr>
            <a:fld id="{940F00DE-74D1-4477-9603-5FF09606EFE7}" type="slidenum">
              <a:rPr lang="en-GB" smtClean="0"/>
              <a:pPr>
                <a:defRPr/>
              </a:pPr>
              <a:t>4</a:t>
            </a:fld>
            <a:endParaRPr lang="en-GB" dirty="0"/>
          </a:p>
        </p:txBody>
      </p:sp>
    </p:spTree>
    <p:extLst>
      <p:ext uri="{BB962C8B-B14F-4D97-AF65-F5344CB8AC3E}">
        <p14:creationId xmlns:p14="http://schemas.microsoft.com/office/powerpoint/2010/main" val="1574623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Sets out our expectations of behaviour and conduct of professionals on our Register</a:t>
            </a:r>
          </a:p>
          <a:p>
            <a:r>
              <a:rPr lang="en-GB" dirty="0" smtClean="0"/>
              <a:t>Help us make decisions about the character of professionals who apply to our Register</a:t>
            </a:r>
          </a:p>
          <a:p>
            <a:r>
              <a:rPr lang="en-GB" dirty="0" smtClean="0"/>
              <a:t>We use these the standards if someone raises a concern about a registrant’s practice</a:t>
            </a:r>
          </a:p>
          <a:p>
            <a:r>
              <a:rPr lang="en-GB" dirty="0" smtClean="0"/>
              <a:t>Continually</a:t>
            </a:r>
            <a:r>
              <a:rPr lang="en-GB" baseline="0" dirty="0" smtClean="0"/>
              <a:t> review</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940F00DE-74D1-4477-9603-5FF09606EFE7}" type="slidenum">
              <a:rPr lang="en-GB" smtClean="0"/>
              <a:pPr>
                <a:defRPr/>
              </a:pPr>
              <a:t>5</a:t>
            </a:fld>
            <a:endParaRPr lang="en-GB" dirty="0"/>
          </a:p>
        </p:txBody>
      </p:sp>
    </p:spTree>
    <p:extLst>
      <p:ext uri="{BB962C8B-B14F-4D97-AF65-F5344CB8AC3E}">
        <p14:creationId xmlns:p14="http://schemas.microsoft.com/office/powerpoint/2010/main" val="2854160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40F00DE-74D1-4477-9603-5FF09606EFE7}" type="slidenum">
              <a:rPr lang="en-GB" smtClean="0"/>
              <a:pPr>
                <a:defRPr/>
              </a:pPr>
              <a:t>7</a:t>
            </a:fld>
            <a:endParaRPr lang="en-GB" dirty="0"/>
          </a:p>
        </p:txBody>
      </p:sp>
    </p:spTree>
    <p:extLst>
      <p:ext uri="{BB962C8B-B14F-4D97-AF65-F5344CB8AC3E}">
        <p14:creationId xmlns:p14="http://schemas.microsoft.com/office/powerpoint/2010/main" val="3901191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40F00DE-74D1-4477-9603-5FF09606EFE7}" type="slidenum">
              <a:rPr lang="en-GB" smtClean="0"/>
              <a:pPr>
                <a:defRPr/>
              </a:pPr>
              <a:t>8</a:t>
            </a:fld>
            <a:endParaRPr lang="en-GB" dirty="0"/>
          </a:p>
        </p:txBody>
      </p:sp>
    </p:spTree>
    <p:extLst>
      <p:ext uri="{BB962C8B-B14F-4D97-AF65-F5344CB8AC3E}">
        <p14:creationId xmlns:p14="http://schemas.microsoft.com/office/powerpoint/2010/main" val="2556534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40F00DE-74D1-4477-9603-5FF09606EFE7}" type="slidenum">
              <a:rPr lang="en-GB" smtClean="0"/>
              <a:pPr>
                <a:defRPr/>
              </a:pPr>
              <a:t>9</a:t>
            </a:fld>
            <a:endParaRPr lang="en-GB" dirty="0"/>
          </a:p>
        </p:txBody>
      </p:sp>
    </p:spTree>
    <p:extLst>
      <p:ext uri="{BB962C8B-B14F-4D97-AF65-F5344CB8AC3E}">
        <p14:creationId xmlns:p14="http://schemas.microsoft.com/office/powerpoint/2010/main" val="17771763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1" descr="hpc col logo_55_77_Widt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64413" y="161925"/>
            <a:ext cx="1576387" cy="6080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11"/>
          <p:cNvSpPr>
            <a:spLocks noChangeArrowheads="1"/>
          </p:cNvSpPr>
          <p:nvPr/>
        </p:nvSpPr>
        <p:spPr bwMode="gray">
          <a:xfrm>
            <a:off x="0" y="2297113"/>
            <a:ext cx="9144000" cy="4570412"/>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6" name="Line 12"/>
          <p:cNvSpPr>
            <a:spLocks noChangeShapeType="1"/>
          </p:cNvSpPr>
          <p:nvPr/>
        </p:nvSpPr>
        <p:spPr bwMode="auto">
          <a:xfrm>
            <a:off x="684213" y="912813"/>
            <a:ext cx="8456612" cy="0"/>
          </a:xfrm>
          <a:prstGeom prst="line">
            <a:avLst/>
          </a:prstGeom>
          <a:noFill/>
          <a:ln w="63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3074" name="Rectangle 2"/>
          <p:cNvSpPr>
            <a:spLocks noGrp="1" noChangeArrowheads="1"/>
          </p:cNvSpPr>
          <p:nvPr>
            <p:ph type="ctrTitle"/>
          </p:nvPr>
        </p:nvSpPr>
        <p:spPr bwMode="white">
          <a:xfrm>
            <a:off x="687388" y="2344738"/>
            <a:ext cx="4843462" cy="3362325"/>
          </a:xfrm>
        </p:spPr>
        <p:txBody>
          <a:bodyPr/>
          <a:lstStyle>
            <a:lvl1pPr>
              <a:lnSpc>
                <a:spcPts val="6600"/>
              </a:lnSpc>
              <a:defRPr sz="6000" b="0">
                <a:solidFill>
                  <a:schemeClr val="bg1"/>
                </a:solidFill>
              </a:defRPr>
            </a:lvl1pPr>
          </a:lstStyle>
          <a:p>
            <a:pPr lvl="0"/>
            <a:r>
              <a:rPr lang="en-GB" noProof="0" smtClean="0"/>
              <a:t>Click to edit Master title style</a:t>
            </a:r>
          </a:p>
        </p:txBody>
      </p:sp>
      <p:sp>
        <p:nvSpPr>
          <p:cNvPr id="3075" name="Rectangle 3"/>
          <p:cNvSpPr>
            <a:spLocks noGrp="1" noChangeArrowheads="1"/>
          </p:cNvSpPr>
          <p:nvPr>
            <p:ph type="subTitle" idx="1"/>
          </p:nvPr>
        </p:nvSpPr>
        <p:spPr>
          <a:xfrm>
            <a:off x="687388" y="1017588"/>
            <a:ext cx="7988300" cy="439737"/>
          </a:xfrm>
        </p:spPr>
        <p:txBody>
          <a:bodyPr/>
          <a:lstStyle>
            <a:lvl1pPr marL="0" indent="0">
              <a:spcAft>
                <a:spcPct val="0"/>
              </a:spcAft>
              <a:buFontTx/>
              <a:buNone/>
              <a:defRPr sz="1400"/>
            </a:lvl1pPr>
          </a:lstStyle>
          <a:p>
            <a:pPr lvl="0"/>
            <a:r>
              <a:rPr lang="en-GB" noProof="0" smtClean="0"/>
              <a:t>Click to edit Master subtitle style</a:t>
            </a:r>
          </a:p>
        </p:txBody>
      </p:sp>
      <p:pic>
        <p:nvPicPr>
          <p:cNvPr id="9" name="Picture 8" descr="HCPC-Powerpoint-Master1.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1004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18603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1000125"/>
            <a:ext cx="2051050" cy="45339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000125"/>
            <a:ext cx="6003925" cy="4533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530670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000125"/>
            <a:ext cx="8207375" cy="6604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7388" y="2228850"/>
            <a:ext cx="3917950" cy="3305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57738" y="2228850"/>
            <a:ext cx="3917950" cy="3305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34252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1000125"/>
            <a:ext cx="8207375" cy="660400"/>
          </a:xfrm>
        </p:spPr>
        <p:txBody>
          <a:bodyPr/>
          <a:lstStyle/>
          <a:p>
            <a:r>
              <a:rPr lang="en-US" smtClean="0"/>
              <a:t>Click to edit Master title style</a:t>
            </a:r>
            <a:endParaRPr lang="en-GB"/>
          </a:p>
        </p:txBody>
      </p:sp>
      <p:sp>
        <p:nvSpPr>
          <p:cNvPr id="3" name="SmartArt Placeholder 2"/>
          <p:cNvSpPr>
            <a:spLocks noGrp="1"/>
          </p:cNvSpPr>
          <p:nvPr>
            <p:ph type="dgm" idx="1"/>
          </p:nvPr>
        </p:nvSpPr>
        <p:spPr>
          <a:xfrm>
            <a:off x="687388" y="2228850"/>
            <a:ext cx="7988300" cy="3305175"/>
          </a:xfrm>
        </p:spPr>
        <p:txBody>
          <a:bodyPr/>
          <a:lstStyle/>
          <a:p>
            <a:pPr lvl="0"/>
            <a:endParaRPr lang="en-GB" noProof="0" dirty="0" smtClean="0"/>
          </a:p>
        </p:txBody>
      </p:sp>
    </p:spTree>
    <p:extLst>
      <p:ext uri="{BB962C8B-B14F-4D97-AF65-F5344CB8AC3E}">
        <p14:creationId xmlns:p14="http://schemas.microsoft.com/office/powerpoint/2010/main" val="1769466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1000125"/>
            <a:ext cx="8207375" cy="6604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7388" y="2228850"/>
            <a:ext cx="3917950" cy="3305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757738" y="2228850"/>
            <a:ext cx="3917950" cy="3305175"/>
          </a:xfrm>
        </p:spPr>
        <p:txBody>
          <a:bodyPr/>
          <a:lstStyle/>
          <a:p>
            <a:pPr lvl="0"/>
            <a:endParaRPr lang="en-GB" noProof="0" dirty="0" smtClean="0"/>
          </a:p>
        </p:txBody>
      </p:sp>
    </p:spTree>
    <p:extLst>
      <p:ext uri="{BB962C8B-B14F-4D97-AF65-F5344CB8AC3E}">
        <p14:creationId xmlns:p14="http://schemas.microsoft.com/office/powerpoint/2010/main" val="26801364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000125"/>
            <a:ext cx="8207375" cy="6604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7388" y="2228850"/>
            <a:ext cx="7988300" cy="3305175"/>
          </a:xfrm>
        </p:spPr>
        <p:txBody>
          <a:bodyPr/>
          <a:lstStyle/>
          <a:p>
            <a:pPr lvl="0"/>
            <a:endParaRPr lang="en-GB" noProof="0" dirty="0" smtClean="0"/>
          </a:p>
        </p:txBody>
      </p:sp>
    </p:spTree>
    <p:extLst>
      <p:ext uri="{BB962C8B-B14F-4D97-AF65-F5344CB8AC3E}">
        <p14:creationId xmlns:p14="http://schemas.microsoft.com/office/powerpoint/2010/main" val="29174168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1" descr="hpc col logo_55_77_Widt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64413" y="161925"/>
            <a:ext cx="1576387" cy="6080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11"/>
          <p:cNvSpPr>
            <a:spLocks noChangeArrowheads="1"/>
          </p:cNvSpPr>
          <p:nvPr/>
        </p:nvSpPr>
        <p:spPr bwMode="gray">
          <a:xfrm>
            <a:off x="0" y="2297113"/>
            <a:ext cx="9144000" cy="4570412"/>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4386"/>
              </a:solidFill>
            </a:endParaRPr>
          </a:p>
        </p:txBody>
      </p:sp>
      <p:sp>
        <p:nvSpPr>
          <p:cNvPr id="6" name="Line 12"/>
          <p:cNvSpPr>
            <a:spLocks noChangeShapeType="1"/>
          </p:cNvSpPr>
          <p:nvPr/>
        </p:nvSpPr>
        <p:spPr bwMode="auto">
          <a:xfrm>
            <a:off x="684213" y="912813"/>
            <a:ext cx="8456612" cy="0"/>
          </a:xfrm>
          <a:prstGeom prst="line">
            <a:avLst/>
          </a:prstGeom>
          <a:noFill/>
          <a:ln w="63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dirty="0">
              <a:solidFill>
                <a:srgbClr val="004386"/>
              </a:solidFill>
            </a:endParaRPr>
          </a:p>
        </p:txBody>
      </p:sp>
      <p:sp>
        <p:nvSpPr>
          <p:cNvPr id="3074" name="Rectangle 2"/>
          <p:cNvSpPr>
            <a:spLocks noGrp="1" noChangeArrowheads="1"/>
          </p:cNvSpPr>
          <p:nvPr>
            <p:ph type="ctrTitle"/>
          </p:nvPr>
        </p:nvSpPr>
        <p:spPr bwMode="white">
          <a:xfrm>
            <a:off x="687388" y="2344738"/>
            <a:ext cx="4843462" cy="3362325"/>
          </a:xfrm>
        </p:spPr>
        <p:txBody>
          <a:bodyPr/>
          <a:lstStyle>
            <a:lvl1pPr>
              <a:lnSpc>
                <a:spcPts val="6600"/>
              </a:lnSpc>
              <a:defRPr sz="6000" b="0">
                <a:solidFill>
                  <a:schemeClr val="bg1"/>
                </a:solidFill>
              </a:defRPr>
            </a:lvl1pPr>
          </a:lstStyle>
          <a:p>
            <a:pPr lvl="0"/>
            <a:r>
              <a:rPr lang="en-GB" noProof="0" smtClean="0"/>
              <a:t>Click to edit Master title style</a:t>
            </a:r>
          </a:p>
        </p:txBody>
      </p:sp>
      <p:sp>
        <p:nvSpPr>
          <p:cNvPr id="3075" name="Rectangle 3"/>
          <p:cNvSpPr>
            <a:spLocks noGrp="1" noChangeArrowheads="1"/>
          </p:cNvSpPr>
          <p:nvPr>
            <p:ph type="subTitle" idx="1"/>
          </p:nvPr>
        </p:nvSpPr>
        <p:spPr>
          <a:xfrm>
            <a:off x="687388" y="1017588"/>
            <a:ext cx="7988300" cy="439737"/>
          </a:xfrm>
        </p:spPr>
        <p:txBody>
          <a:bodyPr/>
          <a:lstStyle>
            <a:lvl1pPr marL="0" indent="0">
              <a:spcAft>
                <a:spcPct val="0"/>
              </a:spcAft>
              <a:buFontTx/>
              <a:buNone/>
              <a:defRPr sz="1400"/>
            </a:lvl1pPr>
          </a:lstStyle>
          <a:p>
            <a:pPr lvl="0"/>
            <a:r>
              <a:rPr lang="en-GB" noProof="0" smtClean="0"/>
              <a:t>Click to edit Master subtitle style</a:t>
            </a:r>
          </a:p>
        </p:txBody>
      </p:sp>
      <p:pic>
        <p:nvPicPr>
          <p:cNvPr id="9" name="Picture 8" descr="HCPC-Powerpoint-Master1.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6265625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536296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397799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7388" y="2228850"/>
            <a:ext cx="3917950" cy="3305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57738" y="2228850"/>
            <a:ext cx="3917950" cy="3305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80116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182304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295564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7051864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88102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65760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88827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476957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1000125"/>
            <a:ext cx="2051050" cy="45339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000125"/>
            <a:ext cx="6003925" cy="4533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271958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000125"/>
            <a:ext cx="8207375" cy="6604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7388" y="2228850"/>
            <a:ext cx="3917950" cy="3305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57738" y="2228850"/>
            <a:ext cx="3917950" cy="3305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578678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1000125"/>
            <a:ext cx="8207375" cy="660400"/>
          </a:xfrm>
        </p:spPr>
        <p:txBody>
          <a:bodyPr/>
          <a:lstStyle/>
          <a:p>
            <a:r>
              <a:rPr lang="en-US" smtClean="0"/>
              <a:t>Click to edit Master title style</a:t>
            </a:r>
            <a:endParaRPr lang="en-GB"/>
          </a:p>
        </p:txBody>
      </p:sp>
      <p:sp>
        <p:nvSpPr>
          <p:cNvPr id="3" name="SmartArt Placeholder 2"/>
          <p:cNvSpPr>
            <a:spLocks noGrp="1"/>
          </p:cNvSpPr>
          <p:nvPr>
            <p:ph type="dgm" idx="1"/>
          </p:nvPr>
        </p:nvSpPr>
        <p:spPr>
          <a:xfrm>
            <a:off x="687388" y="2228850"/>
            <a:ext cx="7988300" cy="3305175"/>
          </a:xfrm>
        </p:spPr>
        <p:txBody>
          <a:bodyPr/>
          <a:lstStyle/>
          <a:p>
            <a:pPr lvl="0"/>
            <a:endParaRPr lang="en-GB" noProof="0" dirty="0" smtClean="0"/>
          </a:p>
        </p:txBody>
      </p:sp>
    </p:spTree>
    <p:extLst>
      <p:ext uri="{BB962C8B-B14F-4D97-AF65-F5344CB8AC3E}">
        <p14:creationId xmlns:p14="http://schemas.microsoft.com/office/powerpoint/2010/main" val="24715073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1000125"/>
            <a:ext cx="8207375" cy="6604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7388" y="2228850"/>
            <a:ext cx="3917950" cy="3305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757738" y="2228850"/>
            <a:ext cx="3917950" cy="3305175"/>
          </a:xfrm>
        </p:spPr>
        <p:txBody>
          <a:bodyPr/>
          <a:lstStyle/>
          <a:p>
            <a:pPr lvl="0"/>
            <a:endParaRPr lang="en-GB" noProof="0" dirty="0" smtClean="0"/>
          </a:p>
        </p:txBody>
      </p:sp>
    </p:spTree>
    <p:extLst>
      <p:ext uri="{BB962C8B-B14F-4D97-AF65-F5344CB8AC3E}">
        <p14:creationId xmlns:p14="http://schemas.microsoft.com/office/powerpoint/2010/main" val="1424637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979586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000125"/>
            <a:ext cx="8207375" cy="6604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7388" y="2228850"/>
            <a:ext cx="7988300" cy="3305175"/>
          </a:xfrm>
        </p:spPr>
        <p:txBody>
          <a:bodyPr/>
          <a:lstStyle/>
          <a:p>
            <a:pPr lvl="0"/>
            <a:endParaRPr lang="en-GB" noProof="0" dirty="0" smtClean="0"/>
          </a:p>
        </p:txBody>
      </p:sp>
    </p:spTree>
    <p:extLst>
      <p:ext uri="{BB962C8B-B14F-4D97-AF65-F5344CB8AC3E}">
        <p14:creationId xmlns:p14="http://schemas.microsoft.com/office/powerpoint/2010/main" val="1619123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2" descr="HCPC-Powerpoint-Master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Text Placeholder 8"/>
          <p:cNvSpPr>
            <a:spLocks noGrp="1"/>
          </p:cNvSpPr>
          <p:nvPr>
            <p:ph type="body" sz="quarter" idx="10"/>
          </p:nvPr>
        </p:nvSpPr>
        <p:spPr>
          <a:xfrm>
            <a:off x="666004" y="2470149"/>
            <a:ext cx="8278582" cy="4065519"/>
          </a:xfrm>
          <a:prstGeom prst="rect">
            <a:avLst/>
          </a:prstGeom>
        </p:spPr>
        <p:txBody>
          <a:bodyPr vert="horz" lIns="0" tIns="0" rIns="0" bIns="0"/>
          <a:lstStyle>
            <a:lvl1pPr>
              <a:defRPr sz="4200" baseline="0">
                <a:solidFill>
                  <a:schemeClr val="bg1"/>
                </a:solidFill>
                <a:latin typeface="Arial"/>
              </a:defRPr>
            </a:lvl1pPr>
            <a:lvl2pPr>
              <a:defRPr sz="4200">
                <a:solidFill>
                  <a:schemeClr val="bg1"/>
                </a:solidFill>
                <a:latin typeface="Arial"/>
              </a:defRPr>
            </a:lvl2pPr>
            <a:lvl3pPr>
              <a:defRPr sz="4200">
                <a:solidFill>
                  <a:schemeClr val="bg1"/>
                </a:solidFill>
                <a:latin typeface="Arial"/>
              </a:defRPr>
            </a:lvl3pPr>
            <a:lvl4pPr>
              <a:defRPr sz="4200">
                <a:solidFill>
                  <a:schemeClr val="bg1"/>
                </a:solidFill>
                <a:latin typeface="Arial"/>
              </a:defRPr>
            </a:lvl4pPr>
            <a:lvl5pPr>
              <a:defRPr sz="4200">
                <a:solidFill>
                  <a:schemeClr val="bg1"/>
                </a:solidFill>
                <a:latin typeface="Arial"/>
              </a:defRPr>
            </a:lvl5pPr>
          </a:lstStyle>
          <a:p>
            <a:pPr lvl="0"/>
            <a:r>
              <a:rPr lang="en-US" smtClean="0"/>
              <a:t>Click to edit Master text styles</a:t>
            </a:r>
          </a:p>
        </p:txBody>
      </p:sp>
      <p:sp>
        <p:nvSpPr>
          <p:cNvPr id="11" name="Text Placeholder 10"/>
          <p:cNvSpPr>
            <a:spLocks noGrp="1"/>
          </p:cNvSpPr>
          <p:nvPr>
            <p:ph type="body" sz="quarter" idx="11"/>
          </p:nvPr>
        </p:nvSpPr>
        <p:spPr>
          <a:xfrm>
            <a:off x="666750" y="1308100"/>
            <a:ext cx="3646488" cy="434975"/>
          </a:xfrm>
          <a:prstGeom prst="rect">
            <a:avLst/>
          </a:prstGeom>
        </p:spPr>
        <p:txBody>
          <a:bodyPr vert="horz" lIns="0" tIns="0" rIns="0" bIns="0"/>
          <a:lstStyle>
            <a:lvl1pPr>
              <a:defRPr sz="1400" baseline="0">
                <a:solidFill>
                  <a:srgbClr val="01356D"/>
                </a:solidFill>
                <a:latin typeface="Arial"/>
              </a:defRPr>
            </a:lvl1pPr>
            <a:lvl2pPr>
              <a:defRPr sz="1400">
                <a:solidFill>
                  <a:srgbClr val="01356D"/>
                </a:solidFill>
                <a:latin typeface="Arial"/>
              </a:defRPr>
            </a:lvl2pPr>
            <a:lvl3pPr>
              <a:defRPr sz="1400">
                <a:solidFill>
                  <a:srgbClr val="01356D"/>
                </a:solidFill>
                <a:latin typeface="Arial"/>
              </a:defRPr>
            </a:lvl3pPr>
            <a:lvl4pPr>
              <a:defRPr sz="1400">
                <a:solidFill>
                  <a:srgbClr val="01356D"/>
                </a:solidFill>
                <a:latin typeface="Arial"/>
              </a:defRPr>
            </a:lvl4pPr>
            <a:lvl5pPr>
              <a:defRPr sz="1400">
                <a:solidFill>
                  <a:srgbClr val="01356D"/>
                </a:solidFill>
                <a:latin typeface="Arial"/>
              </a:defRPr>
            </a:lvl5pPr>
          </a:lstStyle>
          <a:p>
            <a:pPr lvl="0"/>
            <a:r>
              <a:rPr lang="en-US" smtClean="0"/>
              <a:t>Click to edit Master text styles</a:t>
            </a:r>
          </a:p>
        </p:txBody>
      </p:sp>
    </p:spTree>
    <p:extLst>
      <p:ext uri="{BB962C8B-B14F-4D97-AF65-F5344CB8AC3E}">
        <p14:creationId xmlns:p14="http://schemas.microsoft.com/office/powerpoint/2010/main" val="17583758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2" descr="HCPC-Powerpoint-Master2.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1492" y="1285995"/>
            <a:ext cx="8193396" cy="464077"/>
          </a:xfrm>
        </p:spPr>
        <p:txBody>
          <a:bodyPr lIns="0" tIns="0" bIns="0" anchor="t">
            <a:normAutofit/>
          </a:bodyPr>
          <a:lstStyle>
            <a:lvl1pPr algn="l">
              <a:defRPr sz="2400" b="1" i="0">
                <a:solidFill>
                  <a:srgbClr val="01356D"/>
                </a:solidFill>
                <a:latin typeface="Arial"/>
              </a:defRPr>
            </a:lvl1pPr>
          </a:lstStyle>
          <a:p>
            <a:endParaRPr lang="en-US" dirty="0"/>
          </a:p>
        </p:txBody>
      </p:sp>
      <p:sp>
        <p:nvSpPr>
          <p:cNvPr id="5" name="Content Placeholder 4"/>
          <p:cNvSpPr>
            <a:spLocks noGrp="1"/>
          </p:cNvSpPr>
          <p:nvPr>
            <p:ph sz="quarter" idx="10"/>
          </p:nvPr>
        </p:nvSpPr>
        <p:spPr>
          <a:xfrm>
            <a:off x="681038" y="2284412"/>
            <a:ext cx="8193850" cy="4328693"/>
          </a:xfrm>
          <a:prstGeom prst="rect">
            <a:avLst/>
          </a:prstGeom>
        </p:spPr>
        <p:txBody>
          <a:bodyPr vert="horz" lIns="0" tIns="0" rIns="0" bIns="0"/>
          <a:lstStyle>
            <a:lvl1pPr marL="0">
              <a:spcBef>
                <a:spcPts val="0"/>
              </a:spcBef>
              <a:defRPr sz="2000" b="0" i="0">
                <a:solidFill>
                  <a:srgbClr val="01356D"/>
                </a:solidFill>
                <a:latin typeface="Arial"/>
              </a:defRPr>
            </a:lvl1pPr>
            <a:lvl2pPr marL="0">
              <a:spcBef>
                <a:spcPts val="0"/>
              </a:spcBef>
              <a:defRPr sz="2000" b="0" i="0">
                <a:solidFill>
                  <a:srgbClr val="01356D"/>
                </a:solidFill>
                <a:latin typeface="Arial"/>
              </a:defRPr>
            </a:lvl2pPr>
            <a:lvl3pPr marL="0">
              <a:spcBef>
                <a:spcPts val="0"/>
              </a:spcBef>
              <a:defRPr sz="2000" b="0" i="0">
                <a:solidFill>
                  <a:srgbClr val="01356D"/>
                </a:solidFill>
                <a:latin typeface="Arial"/>
              </a:defRPr>
            </a:lvl3pPr>
            <a:lvl4pPr marL="0">
              <a:spcBef>
                <a:spcPts val="0"/>
              </a:spcBef>
              <a:defRPr sz="2000" b="0" i="0">
                <a:solidFill>
                  <a:srgbClr val="01356D"/>
                </a:solidFill>
                <a:latin typeface="Arial"/>
              </a:defRPr>
            </a:lvl4pPr>
            <a:lvl5pPr marL="0">
              <a:spcBef>
                <a:spcPts val="0"/>
              </a:spcBef>
              <a:defRPr sz="2000" b="0" i="0">
                <a:solidFill>
                  <a:srgbClr val="01356D"/>
                </a:solidFill>
                <a:latin typeface="Arial"/>
              </a:defRPr>
            </a:lvl5pPr>
          </a:lstStyle>
          <a:p>
            <a:pPr lvl="0"/>
            <a:r>
              <a:rPr lang="en-GB" dirty="0" smtClean="0"/>
              <a:t>Click to edit Master text styles</a:t>
            </a:r>
          </a:p>
        </p:txBody>
      </p:sp>
    </p:spTree>
    <p:extLst>
      <p:ext uri="{BB962C8B-B14F-4D97-AF65-F5344CB8AC3E}">
        <p14:creationId xmlns:p14="http://schemas.microsoft.com/office/powerpoint/2010/main" val="20169695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Picture 1" descr="HCPC-Powerpoint-Master1.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 Placeholder 8"/>
          <p:cNvSpPr>
            <a:spLocks noGrp="1"/>
          </p:cNvSpPr>
          <p:nvPr>
            <p:ph type="body" sz="quarter" idx="10" hasCustomPrompt="1"/>
          </p:nvPr>
        </p:nvSpPr>
        <p:spPr>
          <a:xfrm>
            <a:off x="666004" y="2470149"/>
            <a:ext cx="8278582" cy="4065519"/>
          </a:xfrm>
          <a:prstGeom prst="rect">
            <a:avLst/>
          </a:prstGeom>
        </p:spPr>
        <p:txBody>
          <a:bodyPr vert="horz" lIns="0" tIns="0" rIns="0" bIns="0"/>
          <a:lstStyle>
            <a:lvl1pPr>
              <a:defRPr sz="4200" baseline="0">
                <a:solidFill>
                  <a:schemeClr val="bg1"/>
                </a:solidFill>
                <a:latin typeface="Arial"/>
              </a:defRPr>
            </a:lvl1pPr>
            <a:lvl2pPr>
              <a:defRPr sz="4200">
                <a:solidFill>
                  <a:schemeClr val="bg1"/>
                </a:solidFill>
                <a:latin typeface="Arial"/>
              </a:defRPr>
            </a:lvl2pPr>
            <a:lvl3pPr>
              <a:defRPr sz="4200">
                <a:solidFill>
                  <a:schemeClr val="bg1"/>
                </a:solidFill>
                <a:latin typeface="Arial"/>
              </a:defRPr>
            </a:lvl3pPr>
            <a:lvl4pPr>
              <a:defRPr sz="4200">
                <a:solidFill>
                  <a:schemeClr val="bg1"/>
                </a:solidFill>
                <a:latin typeface="Arial"/>
              </a:defRPr>
            </a:lvl4pPr>
            <a:lvl5pPr>
              <a:defRPr sz="4200">
                <a:solidFill>
                  <a:schemeClr val="bg1"/>
                </a:solidFill>
                <a:latin typeface="Arial"/>
              </a:defRPr>
            </a:lvl5pPr>
          </a:lstStyle>
          <a:p>
            <a:pPr lvl="0"/>
            <a:r>
              <a:rPr lang="en-GB" dirty="0" smtClean="0"/>
              <a:t>Title text in here</a:t>
            </a:r>
            <a:endParaRPr lang="en-US" dirty="0"/>
          </a:p>
        </p:txBody>
      </p:sp>
      <p:sp>
        <p:nvSpPr>
          <p:cNvPr id="11" name="Text Placeholder 10"/>
          <p:cNvSpPr>
            <a:spLocks noGrp="1"/>
          </p:cNvSpPr>
          <p:nvPr>
            <p:ph type="body" sz="quarter" idx="11" hasCustomPrompt="1"/>
          </p:nvPr>
        </p:nvSpPr>
        <p:spPr>
          <a:xfrm>
            <a:off x="666750" y="1308100"/>
            <a:ext cx="3646488" cy="434975"/>
          </a:xfrm>
          <a:prstGeom prst="rect">
            <a:avLst/>
          </a:prstGeom>
        </p:spPr>
        <p:txBody>
          <a:bodyPr vert="horz" lIns="0" tIns="0" rIns="0" bIns="0"/>
          <a:lstStyle>
            <a:lvl1pPr>
              <a:defRPr sz="1400" baseline="0">
                <a:solidFill>
                  <a:srgbClr val="01356D"/>
                </a:solidFill>
                <a:latin typeface="Arial"/>
              </a:defRPr>
            </a:lvl1pPr>
            <a:lvl2pPr>
              <a:defRPr sz="1400">
                <a:solidFill>
                  <a:srgbClr val="01356D"/>
                </a:solidFill>
                <a:latin typeface="Arial"/>
              </a:defRPr>
            </a:lvl2pPr>
            <a:lvl3pPr>
              <a:defRPr sz="1400">
                <a:solidFill>
                  <a:srgbClr val="01356D"/>
                </a:solidFill>
                <a:latin typeface="Arial"/>
              </a:defRPr>
            </a:lvl3pPr>
            <a:lvl4pPr>
              <a:defRPr sz="1400">
                <a:solidFill>
                  <a:srgbClr val="01356D"/>
                </a:solidFill>
                <a:latin typeface="Arial"/>
              </a:defRPr>
            </a:lvl4pPr>
            <a:lvl5pPr>
              <a:defRPr sz="1400">
                <a:solidFill>
                  <a:srgbClr val="01356D"/>
                </a:solidFill>
                <a:latin typeface="Arial"/>
              </a:defRPr>
            </a:lvl5pPr>
          </a:lstStyle>
          <a:p>
            <a:pPr lvl="0"/>
            <a:r>
              <a:rPr lang="en-GB" dirty="0" smtClean="0"/>
              <a:t>Subhead text in here</a:t>
            </a:r>
          </a:p>
        </p:txBody>
      </p:sp>
    </p:spTree>
    <p:extLst>
      <p:ext uri="{BB962C8B-B14F-4D97-AF65-F5344CB8AC3E}">
        <p14:creationId xmlns:p14="http://schemas.microsoft.com/office/powerpoint/2010/main" val="37993950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descr="HCPC-Powerpoint-Master2.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1492" y="1285995"/>
            <a:ext cx="8193396" cy="464077"/>
          </a:xfrm>
        </p:spPr>
        <p:txBody>
          <a:bodyPr lIns="0" tIns="0" bIns="0" anchor="t" anchorCtr="0">
            <a:normAutofit/>
          </a:bodyPr>
          <a:lstStyle>
            <a:lvl1pPr algn="l">
              <a:defRPr sz="2400" b="1" i="0">
                <a:solidFill>
                  <a:srgbClr val="01356D"/>
                </a:solidFill>
                <a:latin typeface="Arial"/>
              </a:defRPr>
            </a:lvl1pPr>
          </a:lstStyle>
          <a:p>
            <a:r>
              <a:rPr lang="en-GB" smtClean="0"/>
              <a:t>Click to edit Master title style</a:t>
            </a:r>
            <a:endParaRPr lang="en-US" dirty="0"/>
          </a:p>
        </p:txBody>
      </p:sp>
      <p:sp>
        <p:nvSpPr>
          <p:cNvPr id="5" name="Content Placeholder 4"/>
          <p:cNvSpPr>
            <a:spLocks noGrp="1"/>
          </p:cNvSpPr>
          <p:nvPr>
            <p:ph sz="quarter" idx="10"/>
          </p:nvPr>
        </p:nvSpPr>
        <p:spPr>
          <a:xfrm>
            <a:off x="681038" y="2284412"/>
            <a:ext cx="8193850" cy="4328693"/>
          </a:xfrm>
          <a:prstGeom prst="rect">
            <a:avLst/>
          </a:prstGeom>
        </p:spPr>
        <p:txBody>
          <a:bodyPr vert="horz" lIns="0" tIns="0" rIns="0" bIns="0"/>
          <a:lstStyle>
            <a:lvl1pPr marL="0">
              <a:spcBef>
                <a:spcPts val="0"/>
              </a:spcBef>
              <a:defRPr sz="2000" b="0" i="0">
                <a:solidFill>
                  <a:srgbClr val="01356D"/>
                </a:solidFill>
                <a:latin typeface="Arial"/>
              </a:defRPr>
            </a:lvl1pPr>
            <a:lvl2pPr marL="0">
              <a:spcBef>
                <a:spcPts val="0"/>
              </a:spcBef>
              <a:defRPr sz="2000" b="0" i="0">
                <a:solidFill>
                  <a:srgbClr val="01356D"/>
                </a:solidFill>
                <a:latin typeface="Arial"/>
              </a:defRPr>
            </a:lvl2pPr>
            <a:lvl3pPr marL="0">
              <a:spcBef>
                <a:spcPts val="0"/>
              </a:spcBef>
              <a:defRPr sz="2000" b="0" i="0">
                <a:solidFill>
                  <a:srgbClr val="01356D"/>
                </a:solidFill>
                <a:latin typeface="Arial"/>
              </a:defRPr>
            </a:lvl3pPr>
            <a:lvl4pPr marL="0">
              <a:spcBef>
                <a:spcPts val="0"/>
              </a:spcBef>
              <a:defRPr sz="2000" b="0" i="0">
                <a:solidFill>
                  <a:srgbClr val="01356D"/>
                </a:solidFill>
                <a:latin typeface="Arial"/>
              </a:defRPr>
            </a:lvl4pPr>
            <a:lvl5pPr marL="0">
              <a:spcBef>
                <a:spcPts val="0"/>
              </a:spcBef>
              <a:defRPr sz="2000" b="0" i="0">
                <a:solidFill>
                  <a:srgbClr val="01356D"/>
                </a:solidFill>
                <a:latin typeface="Arial"/>
              </a:defRPr>
            </a:lvl5pPr>
          </a:lstStyle>
          <a:p>
            <a:pPr lvl="0"/>
            <a:r>
              <a:rPr lang="en-GB" smtClean="0"/>
              <a:t>Click to edit Master text styles</a:t>
            </a:r>
          </a:p>
        </p:txBody>
      </p:sp>
    </p:spTree>
    <p:extLst>
      <p:ext uri="{BB962C8B-B14F-4D97-AF65-F5344CB8AC3E}">
        <p14:creationId xmlns:p14="http://schemas.microsoft.com/office/powerpoint/2010/main" val="34170083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Picture 1" descr="HCPC-Powerpoint-Master1.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 Placeholder 8"/>
          <p:cNvSpPr>
            <a:spLocks noGrp="1"/>
          </p:cNvSpPr>
          <p:nvPr>
            <p:ph type="body" sz="quarter" idx="10" hasCustomPrompt="1"/>
          </p:nvPr>
        </p:nvSpPr>
        <p:spPr>
          <a:xfrm>
            <a:off x="666004" y="2470149"/>
            <a:ext cx="8278582" cy="4065519"/>
          </a:xfrm>
          <a:prstGeom prst="rect">
            <a:avLst/>
          </a:prstGeom>
        </p:spPr>
        <p:txBody>
          <a:bodyPr vert="horz" lIns="0" tIns="0" rIns="0" bIns="0"/>
          <a:lstStyle>
            <a:lvl1pPr>
              <a:defRPr sz="4200" baseline="0">
                <a:solidFill>
                  <a:schemeClr val="bg1"/>
                </a:solidFill>
                <a:latin typeface="Arial"/>
              </a:defRPr>
            </a:lvl1pPr>
            <a:lvl2pPr>
              <a:defRPr sz="4200">
                <a:solidFill>
                  <a:schemeClr val="bg1"/>
                </a:solidFill>
                <a:latin typeface="Arial"/>
              </a:defRPr>
            </a:lvl2pPr>
            <a:lvl3pPr>
              <a:defRPr sz="4200">
                <a:solidFill>
                  <a:schemeClr val="bg1"/>
                </a:solidFill>
                <a:latin typeface="Arial"/>
              </a:defRPr>
            </a:lvl3pPr>
            <a:lvl4pPr>
              <a:defRPr sz="4200">
                <a:solidFill>
                  <a:schemeClr val="bg1"/>
                </a:solidFill>
                <a:latin typeface="Arial"/>
              </a:defRPr>
            </a:lvl4pPr>
            <a:lvl5pPr>
              <a:defRPr sz="4200">
                <a:solidFill>
                  <a:schemeClr val="bg1"/>
                </a:solidFill>
                <a:latin typeface="Arial"/>
              </a:defRPr>
            </a:lvl5pPr>
          </a:lstStyle>
          <a:p>
            <a:pPr lvl="0"/>
            <a:r>
              <a:rPr lang="en-GB" dirty="0" smtClean="0"/>
              <a:t>Title text in here</a:t>
            </a:r>
            <a:endParaRPr lang="en-US" dirty="0"/>
          </a:p>
        </p:txBody>
      </p:sp>
      <p:sp>
        <p:nvSpPr>
          <p:cNvPr id="11" name="Text Placeholder 10"/>
          <p:cNvSpPr>
            <a:spLocks noGrp="1"/>
          </p:cNvSpPr>
          <p:nvPr>
            <p:ph type="body" sz="quarter" idx="11" hasCustomPrompt="1"/>
          </p:nvPr>
        </p:nvSpPr>
        <p:spPr>
          <a:xfrm>
            <a:off x="666750" y="1308100"/>
            <a:ext cx="3646488" cy="434975"/>
          </a:xfrm>
          <a:prstGeom prst="rect">
            <a:avLst/>
          </a:prstGeom>
        </p:spPr>
        <p:txBody>
          <a:bodyPr vert="horz" lIns="0" tIns="0" rIns="0" bIns="0"/>
          <a:lstStyle>
            <a:lvl1pPr>
              <a:defRPr sz="1400" baseline="0">
                <a:solidFill>
                  <a:srgbClr val="01356D"/>
                </a:solidFill>
                <a:latin typeface="Arial"/>
              </a:defRPr>
            </a:lvl1pPr>
            <a:lvl2pPr>
              <a:defRPr sz="1400">
                <a:solidFill>
                  <a:srgbClr val="01356D"/>
                </a:solidFill>
                <a:latin typeface="Arial"/>
              </a:defRPr>
            </a:lvl2pPr>
            <a:lvl3pPr>
              <a:defRPr sz="1400">
                <a:solidFill>
                  <a:srgbClr val="01356D"/>
                </a:solidFill>
                <a:latin typeface="Arial"/>
              </a:defRPr>
            </a:lvl3pPr>
            <a:lvl4pPr>
              <a:defRPr sz="1400">
                <a:solidFill>
                  <a:srgbClr val="01356D"/>
                </a:solidFill>
                <a:latin typeface="Arial"/>
              </a:defRPr>
            </a:lvl4pPr>
            <a:lvl5pPr>
              <a:defRPr sz="1400">
                <a:solidFill>
                  <a:srgbClr val="01356D"/>
                </a:solidFill>
                <a:latin typeface="Arial"/>
              </a:defRPr>
            </a:lvl5pPr>
          </a:lstStyle>
          <a:p>
            <a:pPr lvl="0"/>
            <a:r>
              <a:rPr lang="en-GB" dirty="0" smtClean="0"/>
              <a:t>Subhead text in here</a:t>
            </a:r>
          </a:p>
        </p:txBody>
      </p:sp>
    </p:spTree>
    <p:extLst>
      <p:ext uri="{BB962C8B-B14F-4D97-AF65-F5344CB8AC3E}">
        <p14:creationId xmlns:p14="http://schemas.microsoft.com/office/powerpoint/2010/main" val="255806065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descr="HCPC-Powerpoint-Master2.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1492" y="1285995"/>
            <a:ext cx="8193396" cy="464077"/>
          </a:xfrm>
        </p:spPr>
        <p:txBody>
          <a:bodyPr lIns="0" tIns="0" bIns="0" anchor="t" anchorCtr="0">
            <a:normAutofit/>
          </a:bodyPr>
          <a:lstStyle>
            <a:lvl1pPr algn="l">
              <a:defRPr sz="2400" b="1" i="0">
                <a:solidFill>
                  <a:srgbClr val="01356D"/>
                </a:solidFill>
                <a:latin typeface="Arial"/>
              </a:defRPr>
            </a:lvl1pPr>
          </a:lstStyle>
          <a:p>
            <a:r>
              <a:rPr lang="en-US" smtClean="0"/>
              <a:t>Click to edit Master title style</a:t>
            </a:r>
            <a:endParaRPr lang="en-US" dirty="0"/>
          </a:p>
        </p:txBody>
      </p:sp>
      <p:sp>
        <p:nvSpPr>
          <p:cNvPr id="5" name="Content Placeholder 4"/>
          <p:cNvSpPr>
            <a:spLocks noGrp="1"/>
          </p:cNvSpPr>
          <p:nvPr>
            <p:ph sz="quarter" idx="10"/>
          </p:nvPr>
        </p:nvSpPr>
        <p:spPr>
          <a:xfrm>
            <a:off x="681038" y="2284412"/>
            <a:ext cx="8193850" cy="4328693"/>
          </a:xfrm>
          <a:prstGeom prst="rect">
            <a:avLst/>
          </a:prstGeom>
        </p:spPr>
        <p:txBody>
          <a:bodyPr vert="horz" lIns="0" tIns="0" rIns="0" bIns="0"/>
          <a:lstStyle>
            <a:lvl1pPr marL="0">
              <a:spcBef>
                <a:spcPts val="0"/>
              </a:spcBef>
              <a:defRPr sz="2000" b="0" i="0">
                <a:solidFill>
                  <a:srgbClr val="01356D"/>
                </a:solidFill>
                <a:latin typeface="Arial"/>
              </a:defRPr>
            </a:lvl1pPr>
            <a:lvl2pPr marL="0">
              <a:spcBef>
                <a:spcPts val="0"/>
              </a:spcBef>
              <a:defRPr sz="2000" b="0" i="0">
                <a:solidFill>
                  <a:srgbClr val="01356D"/>
                </a:solidFill>
                <a:latin typeface="Arial"/>
              </a:defRPr>
            </a:lvl2pPr>
            <a:lvl3pPr marL="0">
              <a:spcBef>
                <a:spcPts val="0"/>
              </a:spcBef>
              <a:defRPr sz="2000" b="0" i="0">
                <a:solidFill>
                  <a:srgbClr val="01356D"/>
                </a:solidFill>
                <a:latin typeface="Arial"/>
              </a:defRPr>
            </a:lvl3pPr>
            <a:lvl4pPr marL="0">
              <a:spcBef>
                <a:spcPts val="0"/>
              </a:spcBef>
              <a:defRPr sz="2000" b="0" i="0">
                <a:solidFill>
                  <a:srgbClr val="01356D"/>
                </a:solidFill>
                <a:latin typeface="Arial"/>
              </a:defRPr>
            </a:lvl4pPr>
            <a:lvl5pPr marL="0">
              <a:spcBef>
                <a:spcPts val="0"/>
              </a:spcBef>
              <a:defRPr sz="2000" b="0" i="0">
                <a:solidFill>
                  <a:srgbClr val="01356D"/>
                </a:solidFill>
                <a:latin typeface="Arial"/>
              </a:defRPr>
            </a:lvl5pPr>
          </a:lstStyle>
          <a:p>
            <a:pPr lvl="0"/>
            <a:r>
              <a:rPr lang="en-US" smtClean="0"/>
              <a:t>Click to edit Master text styles</a:t>
            </a:r>
          </a:p>
        </p:txBody>
      </p:sp>
    </p:spTree>
    <p:extLst>
      <p:ext uri="{BB962C8B-B14F-4D97-AF65-F5344CB8AC3E}">
        <p14:creationId xmlns:p14="http://schemas.microsoft.com/office/powerpoint/2010/main" val="968819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7388" y="2228850"/>
            <a:ext cx="3917950" cy="3305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57738" y="2228850"/>
            <a:ext cx="3917950" cy="3305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25445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1863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705586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0589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6403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37108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image" Target="../media/image2.jpe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image" Target="../media/image1.png"/><Relationship Id="rId2"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32.xml"/><Relationship Id="rId1"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36.xml"/><Relationship Id="rId1"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1026" name="Picture 30" descr="hpc col logo_55_77_Width"/>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364413" y="161925"/>
            <a:ext cx="1576387" cy="6080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687388" y="2228850"/>
            <a:ext cx="7988300" cy="3305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Line 23"/>
          <p:cNvSpPr>
            <a:spLocks noChangeShapeType="1"/>
          </p:cNvSpPr>
          <p:nvPr/>
        </p:nvSpPr>
        <p:spPr bwMode="auto">
          <a:xfrm>
            <a:off x="684213" y="912813"/>
            <a:ext cx="8456612" cy="0"/>
          </a:xfrm>
          <a:prstGeom prst="line">
            <a:avLst/>
          </a:prstGeom>
          <a:noFill/>
          <a:ln w="63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1029" name="Rectangle 26"/>
          <p:cNvSpPr>
            <a:spLocks noGrp="1" noChangeArrowheads="1"/>
          </p:cNvSpPr>
          <p:nvPr>
            <p:ph type="title"/>
          </p:nvPr>
        </p:nvSpPr>
        <p:spPr bwMode="auto">
          <a:xfrm>
            <a:off x="685800" y="1000125"/>
            <a:ext cx="8207375" cy="660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title style</a:t>
            </a:r>
          </a:p>
        </p:txBody>
      </p:sp>
      <p:pic>
        <p:nvPicPr>
          <p:cNvPr id="8" name="Picture 7" descr="HCPC-Powerpoint-Master2.jpg"/>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775"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Lst>
  <p:hf sldNum="0" hdr="0" dt="0"/>
  <p:txStyles>
    <p:titleStyle>
      <a:lvl1pPr algn="l" rtl="0" eaLnBrk="0" fontAlgn="base" hangingPunct="0">
        <a:spcBef>
          <a:spcPct val="0"/>
        </a:spcBef>
        <a:spcAft>
          <a:spcPct val="0"/>
        </a:spcAft>
        <a:defRPr sz="2000" b="1">
          <a:solidFill>
            <a:schemeClr val="tx2"/>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defRPr>
      </a:lvl2pPr>
      <a:lvl3pPr algn="l" rtl="0" eaLnBrk="0" fontAlgn="base" hangingPunct="0">
        <a:spcBef>
          <a:spcPct val="0"/>
        </a:spcBef>
        <a:spcAft>
          <a:spcPct val="0"/>
        </a:spcAft>
        <a:defRPr sz="2000" b="1">
          <a:solidFill>
            <a:schemeClr val="tx2"/>
          </a:solidFill>
          <a:latin typeface="Arial" charset="0"/>
        </a:defRPr>
      </a:lvl3pPr>
      <a:lvl4pPr algn="l" rtl="0" eaLnBrk="0" fontAlgn="base" hangingPunct="0">
        <a:spcBef>
          <a:spcPct val="0"/>
        </a:spcBef>
        <a:spcAft>
          <a:spcPct val="0"/>
        </a:spcAft>
        <a:defRPr sz="2000" b="1">
          <a:solidFill>
            <a:schemeClr val="tx2"/>
          </a:solidFill>
          <a:latin typeface="Arial" charset="0"/>
        </a:defRPr>
      </a:lvl4pPr>
      <a:lvl5pPr algn="l" rtl="0" eaLnBrk="0" fontAlgn="base" hangingPunct="0">
        <a:spcBef>
          <a:spcPct val="0"/>
        </a:spcBef>
        <a:spcAft>
          <a:spcPct val="0"/>
        </a:spcAft>
        <a:defRPr sz="2000" b="1">
          <a:solidFill>
            <a:schemeClr val="tx2"/>
          </a:solidFill>
          <a:latin typeface="Arial" charset="0"/>
        </a:defRPr>
      </a:lvl5pPr>
      <a:lvl6pPr marL="457200" algn="l" rtl="0" fontAlgn="base">
        <a:spcBef>
          <a:spcPct val="0"/>
        </a:spcBef>
        <a:spcAft>
          <a:spcPct val="0"/>
        </a:spcAft>
        <a:defRPr sz="2000" b="1">
          <a:solidFill>
            <a:schemeClr val="tx2"/>
          </a:solidFill>
          <a:latin typeface="Arial" charset="0"/>
        </a:defRPr>
      </a:lvl6pPr>
      <a:lvl7pPr marL="914400" algn="l" rtl="0" fontAlgn="base">
        <a:spcBef>
          <a:spcPct val="0"/>
        </a:spcBef>
        <a:spcAft>
          <a:spcPct val="0"/>
        </a:spcAft>
        <a:defRPr sz="2000" b="1">
          <a:solidFill>
            <a:schemeClr val="tx2"/>
          </a:solidFill>
          <a:latin typeface="Arial" charset="0"/>
        </a:defRPr>
      </a:lvl7pPr>
      <a:lvl8pPr marL="1371600" algn="l" rtl="0" fontAlgn="base">
        <a:spcBef>
          <a:spcPct val="0"/>
        </a:spcBef>
        <a:spcAft>
          <a:spcPct val="0"/>
        </a:spcAft>
        <a:defRPr sz="2000" b="1">
          <a:solidFill>
            <a:schemeClr val="tx2"/>
          </a:solidFill>
          <a:latin typeface="Arial" charset="0"/>
        </a:defRPr>
      </a:lvl8pPr>
      <a:lvl9pPr marL="1828800" algn="l" rtl="0" fontAlgn="base">
        <a:spcBef>
          <a:spcPct val="0"/>
        </a:spcBef>
        <a:spcAft>
          <a:spcPct val="0"/>
        </a:spcAft>
        <a:defRPr sz="2000" b="1">
          <a:solidFill>
            <a:schemeClr val="tx2"/>
          </a:solidFill>
          <a:latin typeface="Arial" charset="0"/>
        </a:defRPr>
      </a:lvl9pPr>
    </p:titleStyle>
    <p:bodyStyle>
      <a:lvl1pPr marL="147638" indent="-147638" algn="l" rtl="0" eaLnBrk="0" fontAlgn="base" hangingPunct="0">
        <a:spcBef>
          <a:spcPct val="0"/>
        </a:spcBef>
        <a:spcAft>
          <a:spcPts val="1400"/>
        </a:spcAft>
        <a:buChar char="•"/>
        <a:defRPr sz="2000">
          <a:solidFill>
            <a:schemeClr val="tx1"/>
          </a:solidFill>
          <a:latin typeface="+mn-lt"/>
          <a:ea typeface="+mn-ea"/>
          <a:cs typeface="+mn-cs"/>
        </a:defRPr>
      </a:lvl1pPr>
      <a:lvl2pPr marL="300038" indent="-150813" algn="l" rtl="0" eaLnBrk="0" fontAlgn="base" hangingPunct="0">
        <a:spcBef>
          <a:spcPct val="0"/>
        </a:spcBef>
        <a:spcAft>
          <a:spcPts val="1400"/>
        </a:spcAft>
        <a:buChar char="•"/>
        <a:defRPr sz="2000">
          <a:solidFill>
            <a:schemeClr val="tx1"/>
          </a:solidFill>
          <a:latin typeface="+mn-lt"/>
        </a:defRPr>
      </a:lvl2pPr>
      <a:lvl3pPr marL="438150" indent="-136525" algn="l" rtl="0" eaLnBrk="0" fontAlgn="base" hangingPunct="0">
        <a:spcBef>
          <a:spcPct val="0"/>
        </a:spcBef>
        <a:spcAft>
          <a:spcPts val="1400"/>
        </a:spcAft>
        <a:buChar char="•"/>
        <a:defRPr sz="2000">
          <a:solidFill>
            <a:schemeClr val="tx1"/>
          </a:solidFill>
          <a:latin typeface="+mn-lt"/>
        </a:defRPr>
      </a:lvl3pPr>
      <a:lvl4pPr marL="571500" indent="-131763" algn="l" rtl="0" eaLnBrk="0" fontAlgn="base" hangingPunct="0">
        <a:spcBef>
          <a:spcPct val="0"/>
        </a:spcBef>
        <a:spcAft>
          <a:spcPts val="1400"/>
        </a:spcAft>
        <a:buChar char="•"/>
        <a:defRPr sz="2000">
          <a:solidFill>
            <a:schemeClr val="tx1"/>
          </a:solidFill>
          <a:latin typeface="+mn-lt"/>
        </a:defRPr>
      </a:lvl4pPr>
      <a:lvl5pPr marL="690563" indent="-117475" algn="l" rtl="0" eaLnBrk="0" fontAlgn="base" hangingPunct="0">
        <a:spcBef>
          <a:spcPct val="0"/>
        </a:spcBef>
        <a:spcAft>
          <a:spcPts val="1400"/>
        </a:spcAft>
        <a:buChar char="•"/>
        <a:defRPr sz="2000">
          <a:solidFill>
            <a:schemeClr val="tx1"/>
          </a:solidFill>
          <a:latin typeface="+mn-lt"/>
        </a:defRPr>
      </a:lvl5pPr>
      <a:lvl6pPr marL="1147763" indent="-117475" algn="l" rtl="0" fontAlgn="base">
        <a:spcBef>
          <a:spcPct val="0"/>
        </a:spcBef>
        <a:spcAft>
          <a:spcPts val="1400"/>
        </a:spcAft>
        <a:buChar char="•"/>
        <a:defRPr sz="2000">
          <a:solidFill>
            <a:schemeClr val="tx1"/>
          </a:solidFill>
          <a:latin typeface="+mn-lt"/>
        </a:defRPr>
      </a:lvl6pPr>
      <a:lvl7pPr marL="1604963" indent="-117475" algn="l" rtl="0" fontAlgn="base">
        <a:spcBef>
          <a:spcPct val="0"/>
        </a:spcBef>
        <a:spcAft>
          <a:spcPts val="1400"/>
        </a:spcAft>
        <a:buChar char="•"/>
        <a:defRPr sz="2000">
          <a:solidFill>
            <a:schemeClr val="tx1"/>
          </a:solidFill>
          <a:latin typeface="+mn-lt"/>
        </a:defRPr>
      </a:lvl7pPr>
      <a:lvl8pPr marL="2062163" indent="-117475" algn="l" rtl="0" fontAlgn="base">
        <a:spcBef>
          <a:spcPct val="0"/>
        </a:spcBef>
        <a:spcAft>
          <a:spcPts val="1400"/>
        </a:spcAft>
        <a:buChar char="•"/>
        <a:defRPr sz="2000">
          <a:solidFill>
            <a:schemeClr val="tx1"/>
          </a:solidFill>
          <a:latin typeface="+mn-lt"/>
        </a:defRPr>
      </a:lvl8pPr>
      <a:lvl9pPr marL="2519363" indent="-117475" algn="l" rtl="0" fontAlgn="base">
        <a:spcBef>
          <a:spcPct val="0"/>
        </a:spcBef>
        <a:spcAft>
          <a:spcPts val="14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1026" name="Picture 30" descr="hpc col logo_55_77_Width"/>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364413" y="161925"/>
            <a:ext cx="1576387" cy="6080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687388" y="2228850"/>
            <a:ext cx="7988300" cy="3305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Line 23"/>
          <p:cNvSpPr>
            <a:spLocks noChangeShapeType="1"/>
          </p:cNvSpPr>
          <p:nvPr/>
        </p:nvSpPr>
        <p:spPr bwMode="auto">
          <a:xfrm>
            <a:off x="684213" y="912813"/>
            <a:ext cx="8456612" cy="0"/>
          </a:xfrm>
          <a:prstGeom prst="line">
            <a:avLst/>
          </a:prstGeom>
          <a:noFill/>
          <a:ln w="63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dirty="0">
              <a:solidFill>
                <a:srgbClr val="004386"/>
              </a:solidFill>
            </a:endParaRPr>
          </a:p>
        </p:txBody>
      </p:sp>
      <p:sp>
        <p:nvSpPr>
          <p:cNvPr id="1029" name="Rectangle 26"/>
          <p:cNvSpPr>
            <a:spLocks noGrp="1" noChangeArrowheads="1"/>
          </p:cNvSpPr>
          <p:nvPr>
            <p:ph type="title"/>
          </p:nvPr>
        </p:nvSpPr>
        <p:spPr bwMode="auto">
          <a:xfrm>
            <a:off x="685800" y="1000125"/>
            <a:ext cx="8207375" cy="660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title style</a:t>
            </a:r>
          </a:p>
        </p:txBody>
      </p:sp>
      <p:pic>
        <p:nvPicPr>
          <p:cNvPr id="8" name="Picture 7" descr="HCPC-Powerpoint-Master2.jpg"/>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033851736"/>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 id="2147483820" r:id="rId13"/>
    <p:sldLayoutId id="2147483821" r:id="rId14"/>
    <p:sldLayoutId id="2147483822" r:id="rId15"/>
  </p:sldLayoutIdLst>
  <p:txStyles>
    <p:titleStyle>
      <a:lvl1pPr algn="l" rtl="0" eaLnBrk="0" fontAlgn="base" hangingPunct="0">
        <a:spcBef>
          <a:spcPct val="0"/>
        </a:spcBef>
        <a:spcAft>
          <a:spcPct val="0"/>
        </a:spcAft>
        <a:defRPr sz="2000" b="1">
          <a:solidFill>
            <a:schemeClr val="tx2"/>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defRPr>
      </a:lvl2pPr>
      <a:lvl3pPr algn="l" rtl="0" eaLnBrk="0" fontAlgn="base" hangingPunct="0">
        <a:spcBef>
          <a:spcPct val="0"/>
        </a:spcBef>
        <a:spcAft>
          <a:spcPct val="0"/>
        </a:spcAft>
        <a:defRPr sz="2000" b="1">
          <a:solidFill>
            <a:schemeClr val="tx2"/>
          </a:solidFill>
          <a:latin typeface="Arial" charset="0"/>
        </a:defRPr>
      </a:lvl3pPr>
      <a:lvl4pPr algn="l" rtl="0" eaLnBrk="0" fontAlgn="base" hangingPunct="0">
        <a:spcBef>
          <a:spcPct val="0"/>
        </a:spcBef>
        <a:spcAft>
          <a:spcPct val="0"/>
        </a:spcAft>
        <a:defRPr sz="2000" b="1">
          <a:solidFill>
            <a:schemeClr val="tx2"/>
          </a:solidFill>
          <a:latin typeface="Arial" charset="0"/>
        </a:defRPr>
      </a:lvl4pPr>
      <a:lvl5pPr algn="l" rtl="0" eaLnBrk="0" fontAlgn="base" hangingPunct="0">
        <a:spcBef>
          <a:spcPct val="0"/>
        </a:spcBef>
        <a:spcAft>
          <a:spcPct val="0"/>
        </a:spcAft>
        <a:defRPr sz="2000" b="1">
          <a:solidFill>
            <a:schemeClr val="tx2"/>
          </a:solidFill>
          <a:latin typeface="Arial" charset="0"/>
        </a:defRPr>
      </a:lvl5pPr>
      <a:lvl6pPr marL="457200" algn="l" rtl="0" fontAlgn="base">
        <a:spcBef>
          <a:spcPct val="0"/>
        </a:spcBef>
        <a:spcAft>
          <a:spcPct val="0"/>
        </a:spcAft>
        <a:defRPr sz="2000" b="1">
          <a:solidFill>
            <a:schemeClr val="tx2"/>
          </a:solidFill>
          <a:latin typeface="Arial" charset="0"/>
        </a:defRPr>
      </a:lvl6pPr>
      <a:lvl7pPr marL="914400" algn="l" rtl="0" fontAlgn="base">
        <a:spcBef>
          <a:spcPct val="0"/>
        </a:spcBef>
        <a:spcAft>
          <a:spcPct val="0"/>
        </a:spcAft>
        <a:defRPr sz="2000" b="1">
          <a:solidFill>
            <a:schemeClr val="tx2"/>
          </a:solidFill>
          <a:latin typeface="Arial" charset="0"/>
        </a:defRPr>
      </a:lvl7pPr>
      <a:lvl8pPr marL="1371600" algn="l" rtl="0" fontAlgn="base">
        <a:spcBef>
          <a:spcPct val="0"/>
        </a:spcBef>
        <a:spcAft>
          <a:spcPct val="0"/>
        </a:spcAft>
        <a:defRPr sz="2000" b="1">
          <a:solidFill>
            <a:schemeClr val="tx2"/>
          </a:solidFill>
          <a:latin typeface="Arial" charset="0"/>
        </a:defRPr>
      </a:lvl8pPr>
      <a:lvl9pPr marL="1828800" algn="l" rtl="0" fontAlgn="base">
        <a:spcBef>
          <a:spcPct val="0"/>
        </a:spcBef>
        <a:spcAft>
          <a:spcPct val="0"/>
        </a:spcAft>
        <a:defRPr sz="2000" b="1">
          <a:solidFill>
            <a:schemeClr val="tx2"/>
          </a:solidFill>
          <a:latin typeface="Arial" charset="0"/>
        </a:defRPr>
      </a:lvl9pPr>
    </p:titleStyle>
    <p:bodyStyle>
      <a:lvl1pPr marL="147638" indent="-147638" algn="l" rtl="0" eaLnBrk="0" fontAlgn="base" hangingPunct="0">
        <a:spcBef>
          <a:spcPct val="0"/>
        </a:spcBef>
        <a:spcAft>
          <a:spcPts val="1400"/>
        </a:spcAft>
        <a:buChar char="•"/>
        <a:defRPr sz="2000">
          <a:solidFill>
            <a:schemeClr val="tx1"/>
          </a:solidFill>
          <a:latin typeface="+mn-lt"/>
          <a:ea typeface="+mn-ea"/>
          <a:cs typeface="+mn-cs"/>
        </a:defRPr>
      </a:lvl1pPr>
      <a:lvl2pPr marL="300038" indent="-150813" algn="l" rtl="0" eaLnBrk="0" fontAlgn="base" hangingPunct="0">
        <a:spcBef>
          <a:spcPct val="0"/>
        </a:spcBef>
        <a:spcAft>
          <a:spcPts val="1400"/>
        </a:spcAft>
        <a:buChar char="•"/>
        <a:defRPr sz="2000">
          <a:solidFill>
            <a:schemeClr val="tx1"/>
          </a:solidFill>
          <a:latin typeface="+mn-lt"/>
        </a:defRPr>
      </a:lvl2pPr>
      <a:lvl3pPr marL="438150" indent="-136525" algn="l" rtl="0" eaLnBrk="0" fontAlgn="base" hangingPunct="0">
        <a:spcBef>
          <a:spcPct val="0"/>
        </a:spcBef>
        <a:spcAft>
          <a:spcPts val="1400"/>
        </a:spcAft>
        <a:buChar char="•"/>
        <a:defRPr sz="2000">
          <a:solidFill>
            <a:schemeClr val="tx1"/>
          </a:solidFill>
          <a:latin typeface="+mn-lt"/>
        </a:defRPr>
      </a:lvl3pPr>
      <a:lvl4pPr marL="571500" indent="-131763" algn="l" rtl="0" eaLnBrk="0" fontAlgn="base" hangingPunct="0">
        <a:spcBef>
          <a:spcPct val="0"/>
        </a:spcBef>
        <a:spcAft>
          <a:spcPts val="1400"/>
        </a:spcAft>
        <a:buChar char="•"/>
        <a:defRPr sz="2000">
          <a:solidFill>
            <a:schemeClr val="tx1"/>
          </a:solidFill>
          <a:latin typeface="+mn-lt"/>
        </a:defRPr>
      </a:lvl4pPr>
      <a:lvl5pPr marL="690563" indent="-117475" algn="l" rtl="0" eaLnBrk="0" fontAlgn="base" hangingPunct="0">
        <a:spcBef>
          <a:spcPct val="0"/>
        </a:spcBef>
        <a:spcAft>
          <a:spcPts val="1400"/>
        </a:spcAft>
        <a:buChar char="•"/>
        <a:defRPr sz="2000">
          <a:solidFill>
            <a:schemeClr val="tx1"/>
          </a:solidFill>
          <a:latin typeface="+mn-lt"/>
        </a:defRPr>
      </a:lvl5pPr>
      <a:lvl6pPr marL="1147763" indent="-117475" algn="l" rtl="0" fontAlgn="base">
        <a:spcBef>
          <a:spcPct val="0"/>
        </a:spcBef>
        <a:spcAft>
          <a:spcPts val="1400"/>
        </a:spcAft>
        <a:buChar char="•"/>
        <a:defRPr sz="2000">
          <a:solidFill>
            <a:schemeClr val="tx1"/>
          </a:solidFill>
          <a:latin typeface="+mn-lt"/>
        </a:defRPr>
      </a:lvl6pPr>
      <a:lvl7pPr marL="1604963" indent="-117475" algn="l" rtl="0" fontAlgn="base">
        <a:spcBef>
          <a:spcPct val="0"/>
        </a:spcBef>
        <a:spcAft>
          <a:spcPts val="1400"/>
        </a:spcAft>
        <a:buChar char="•"/>
        <a:defRPr sz="2000">
          <a:solidFill>
            <a:schemeClr val="tx1"/>
          </a:solidFill>
          <a:latin typeface="+mn-lt"/>
        </a:defRPr>
      </a:lvl7pPr>
      <a:lvl8pPr marL="2062163" indent="-117475" algn="l" rtl="0" fontAlgn="base">
        <a:spcBef>
          <a:spcPct val="0"/>
        </a:spcBef>
        <a:spcAft>
          <a:spcPts val="1400"/>
        </a:spcAft>
        <a:buChar char="•"/>
        <a:defRPr sz="2000">
          <a:solidFill>
            <a:schemeClr val="tx1"/>
          </a:solidFill>
          <a:latin typeface="+mn-lt"/>
        </a:defRPr>
      </a:lvl8pPr>
      <a:lvl9pPr marL="2519363" indent="-117475" algn="l" rtl="0" fontAlgn="base">
        <a:spcBef>
          <a:spcPct val="0"/>
        </a:spcBef>
        <a:spcAft>
          <a:spcPts val="14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Tree>
    <p:extLst>
      <p:ext uri="{BB962C8B-B14F-4D97-AF65-F5344CB8AC3E}">
        <p14:creationId xmlns:p14="http://schemas.microsoft.com/office/powerpoint/2010/main" val="4020108543"/>
      </p:ext>
    </p:extLst>
  </p:cSld>
  <p:clrMap bg1="lt1" tx1="dk1" bg2="lt2" tx2="dk2" accent1="accent1" accent2="accent2" accent3="accent3" accent4="accent4" accent5="accent5" accent6="accent6" hlink="hlink" folHlink="folHlink"/>
  <p:sldLayoutIdLst>
    <p:sldLayoutId id="2147483824" r:id="rId1"/>
    <p:sldLayoutId id="2147483825" r:id="rId2"/>
  </p:sldLayoutIdLst>
  <p:hf sldNum="0" hdr="0" dt="0"/>
  <p:txStyles>
    <p:titleStyle>
      <a:lvl1pPr algn="ctr" defTabSz="457200" rtl="0" fontAlgn="base">
        <a:spcBef>
          <a:spcPct val="0"/>
        </a:spcBef>
        <a:spcAft>
          <a:spcPct val="0"/>
        </a:spcAft>
        <a:buFont typeface="Arial" charset="0"/>
        <a:defRPr sz="4400" kern="1200">
          <a:solidFill>
            <a:schemeClr val="tx1"/>
          </a:solidFill>
          <a:latin typeface="+mj-lt"/>
          <a:ea typeface="+mj-ea"/>
          <a:cs typeface="+mj-cs"/>
        </a:defRPr>
      </a:lvl1pPr>
      <a:lvl2pPr algn="ctr" defTabSz="457200" rtl="0" fontAlgn="base">
        <a:spcBef>
          <a:spcPct val="0"/>
        </a:spcBef>
        <a:spcAft>
          <a:spcPct val="0"/>
        </a:spcAft>
        <a:buFont typeface="Arial" charset="0"/>
        <a:defRPr sz="4400">
          <a:solidFill>
            <a:schemeClr val="tx1"/>
          </a:solidFill>
          <a:latin typeface="Calibri" pitchFamily="34" charset="0"/>
        </a:defRPr>
      </a:lvl2pPr>
      <a:lvl3pPr algn="ctr" defTabSz="457200" rtl="0" fontAlgn="base">
        <a:spcBef>
          <a:spcPct val="0"/>
        </a:spcBef>
        <a:spcAft>
          <a:spcPct val="0"/>
        </a:spcAft>
        <a:buFont typeface="Arial" charset="0"/>
        <a:defRPr sz="4400">
          <a:solidFill>
            <a:schemeClr val="tx1"/>
          </a:solidFill>
          <a:latin typeface="Calibri" pitchFamily="34" charset="0"/>
        </a:defRPr>
      </a:lvl3pPr>
      <a:lvl4pPr algn="ctr" defTabSz="457200" rtl="0" fontAlgn="base">
        <a:spcBef>
          <a:spcPct val="0"/>
        </a:spcBef>
        <a:spcAft>
          <a:spcPct val="0"/>
        </a:spcAft>
        <a:buFont typeface="Arial" charset="0"/>
        <a:defRPr sz="4400">
          <a:solidFill>
            <a:schemeClr val="tx1"/>
          </a:solidFill>
          <a:latin typeface="Calibri" pitchFamily="34" charset="0"/>
        </a:defRPr>
      </a:lvl4pPr>
      <a:lvl5pPr algn="ctr" defTabSz="457200" rtl="0" fontAlgn="base">
        <a:spcBef>
          <a:spcPct val="0"/>
        </a:spcBef>
        <a:spcAft>
          <a:spcPct val="0"/>
        </a:spcAft>
        <a:buFont typeface="Arial" charset="0"/>
        <a:defRPr sz="4400">
          <a:solidFill>
            <a:schemeClr val="tx1"/>
          </a:solidFill>
          <a:latin typeface="Calibri" pitchFamily="34" charset="0"/>
        </a:defRPr>
      </a:lvl5pPr>
      <a:lvl6pPr marL="457200" algn="ctr" defTabSz="457200" rtl="0" fontAlgn="base">
        <a:spcBef>
          <a:spcPct val="0"/>
        </a:spcBef>
        <a:spcAft>
          <a:spcPct val="0"/>
        </a:spcAft>
        <a:buFont typeface="Arial" charset="0"/>
        <a:defRPr sz="4400">
          <a:solidFill>
            <a:schemeClr val="tx1"/>
          </a:solidFill>
          <a:latin typeface="Calibri" pitchFamily="34" charset="0"/>
        </a:defRPr>
      </a:lvl6pPr>
      <a:lvl7pPr marL="914400" algn="ctr" defTabSz="457200" rtl="0" fontAlgn="base">
        <a:spcBef>
          <a:spcPct val="0"/>
        </a:spcBef>
        <a:spcAft>
          <a:spcPct val="0"/>
        </a:spcAft>
        <a:buFont typeface="Arial" charset="0"/>
        <a:defRPr sz="4400">
          <a:solidFill>
            <a:schemeClr val="tx1"/>
          </a:solidFill>
          <a:latin typeface="Calibri" pitchFamily="34" charset="0"/>
        </a:defRPr>
      </a:lvl7pPr>
      <a:lvl8pPr marL="1371600" algn="ctr" defTabSz="457200" rtl="0" fontAlgn="base">
        <a:spcBef>
          <a:spcPct val="0"/>
        </a:spcBef>
        <a:spcAft>
          <a:spcPct val="0"/>
        </a:spcAft>
        <a:buFont typeface="Arial" charset="0"/>
        <a:defRPr sz="4400">
          <a:solidFill>
            <a:schemeClr val="tx1"/>
          </a:solidFill>
          <a:latin typeface="Calibri" pitchFamily="34" charset="0"/>
        </a:defRPr>
      </a:lvl8pPr>
      <a:lvl9pPr marL="1828800" algn="ctr" defTabSz="457200" rtl="0" fontAlgn="base">
        <a:spcBef>
          <a:spcPct val="0"/>
        </a:spcBef>
        <a:spcAft>
          <a:spcPct val="0"/>
        </a:spcAft>
        <a:buFont typeface="Arial" charset="0"/>
        <a:defRPr sz="4400">
          <a:solidFill>
            <a:schemeClr val="tx1"/>
          </a:solidFill>
          <a:latin typeface="Calibri" pitchFamily="34" charset="0"/>
        </a:defRPr>
      </a:lvl9pPr>
    </p:titleStyle>
    <p:bodyStyle>
      <a:lvl1pPr algn="l" defTabSz="457200" rtl="0" fontAlgn="base">
        <a:spcBef>
          <a:spcPct val="0"/>
        </a:spcBef>
        <a:spcAft>
          <a:spcPct val="0"/>
        </a:spcAft>
        <a:buFont typeface="Arial" charset="0"/>
        <a:defRPr sz="4200" kern="1200">
          <a:solidFill>
            <a:schemeClr val="tx1"/>
          </a:solidFill>
          <a:latin typeface="Arial"/>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Tree>
    <p:extLst>
      <p:ext uri="{BB962C8B-B14F-4D97-AF65-F5344CB8AC3E}">
        <p14:creationId xmlns:p14="http://schemas.microsoft.com/office/powerpoint/2010/main" val="2264159514"/>
      </p:ext>
    </p:extLst>
  </p:cSld>
  <p:clrMap bg1="lt1" tx1="dk1" bg2="lt2" tx2="dk2" accent1="accent1" accent2="accent2" accent3="accent3" accent4="accent4" accent5="accent5" accent6="accent6" hlink="hlink" folHlink="folHlink"/>
  <p:sldLayoutIdLst>
    <p:sldLayoutId id="2147483827" r:id="rId1"/>
    <p:sldLayoutId id="2147483828" r:id="rId2"/>
  </p:sldLayoutIdLst>
  <p:hf sldNum="0" hdr="0" dt="0"/>
  <p:txStyles>
    <p:titleStyle>
      <a:lvl1pPr marL="0" indent="0" algn="ctr" defTabSz="457200" rtl="0" eaLnBrk="1" latinLnBrk="0" hangingPunct="1">
        <a:spcBef>
          <a:spcPct val="0"/>
        </a:spcBef>
        <a:buFont typeface="Arial"/>
        <a:buNone/>
        <a:defRPr sz="4400" kern="1200">
          <a:solidFill>
            <a:schemeClr val="tx1"/>
          </a:solidFill>
          <a:latin typeface="+mj-lt"/>
          <a:ea typeface="+mj-ea"/>
          <a:cs typeface="+mj-cs"/>
        </a:defRPr>
      </a:lvl1pPr>
    </p:titleStyle>
    <p:bodyStyle>
      <a:lvl1pPr marL="0" indent="0" algn="l" defTabSz="457200" rtl="0" eaLnBrk="1" latinLnBrk="0" hangingPunct="1">
        <a:spcBef>
          <a:spcPts val="0"/>
        </a:spcBef>
        <a:buFont typeface="Arial"/>
        <a:buNone/>
        <a:defRPr sz="4200" kern="1200" baseline="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extLst>
      <p:ext uri="{BB962C8B-B14F-4D97-AF65-F5344CB8AC3E}">
        <p14:creationId xmlns:p14="http://schemas.microsoft.com/office/powerpoint/2010/main" val="3379200540"/>
      </p:ext>
    </p:extLst>
  </p:cSld>
  <p:clrMap bg1="lt1" tx1="dk1" bg2="lt2" tx2="dk2" accent1="accent1" accent2="accent2" accent3="accent3" accent4="accent4" accent5="accent5" accent6="accent6" hlink="hlink" folHlink="folHlink"/>
  <p:sldLayoutIdLst>
    <p:sldLayoutId id="2147483846" r:id="rId1"/>
    <p:sldLayoutId id="2147483847" r:id="rId2"/>
  </p:sldLayoutIdLst>
  <p:txStyles>
    <p:titleStyle>
      <a:lvl1pPr marL="0" indent="0" algn="ctr" defTabSz="457200" rtl="0" eaLnBrk="1" latinLnBrk="0" hangingPunct="1">
        <a:spcBef>
          <a:spcPct val="0"/>
        </a:spcBef>
        <a:buFont typeface="Arial"/>
        <a:buNone/>
        <a:defRPr sz="4400" kern="1200">
          <a:solidFill>
            <a:schemeClr val="tx1"/>
          </a:solidFill>
          <a:latin typeface="+mj-lt"/>
          <a:ea typeface="+mj-ea"/>
          <a:cs typeface="+mj-cs"/>
        </a:defRPr>
      </a:lvl1pPr>
    </p:titleStyle>
    <p:bodyStyle>
      <a:lvl1pPr marL="0" indent="0" algn="l" defTabSz="457200" rtl="0" eaLnBrk="1" latinLnBrk="0" hangingPunct="1">
        <a:spcBef>
          <a:spcPts val="0"/>
        </a:spcBef>
        <a:buFont typeface="Arial"/>
        <a:buNone/>
        <a:defRPr sz="4200" kern="1200" baseline="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762000" y="6019800"/>
            <a:ext cx="7988300" cy="4397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p>
            <a:pPr algn="l"/>
            <a:endParaRPr lang="en-US" sz="2000" dirty="0">
              <a:solidFill>
                <a:schemeClr val="bg1"/>
              </a:solidFill>
            </a:endParaRPr>
          </a:p>
        </p:txBody>
      </p:sp>
      <p:sp>
        <p:nvSpPr>
          <p:cNvPr id="5" name="Rectangle 2"/>
          <p:cNvSpPr txBox="1">
            <a:spLocks noChangeArrowheads="1"/>
          </p:cNvSpPr>
          <p:nvPr/>
        </p:nvSpPr>
        <p:spPr bwMode="white">
          <a:xfrm>
            <a:off x="683568" y="1268760"/>
            <a:ext cx="8280920" cy="79385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0" fontAlgn="base" hangingPunct="0">
              <a:lnSpc>
                <a:spcPts val="6600"/>
              </a:lnSpc>
              <a:spcBef>
                <a:spcPct val="0"/>
              </a:spcBef>
              <a:spcAft>
                <a:spcPct val="0"/>
              </a:spcAft>
              <a:defRPr sz="6000" b="0">
                <a:solidFill>
                  <a:schemeClr val="bg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defRPr>
            </a:lvl2pPr>
            <a:lvl3pPr algn="l" rtl="0" eaLnBrk="0" fontAlgn="base" hangingPunct="0">
              <a:spcBef>
                <a:spcPct val="0"/>
              </a:spcBef>
              <a:spcAft>
                <a:spcPct val="0"/>
              </a:spcAft>
              <a:defRPr sz="2000" b="1">
                <a:solidFill>
                  <a:schemeClr val="tx2"/>
                </a:solidFill>
                <a:latin typeface="Arial" charset="0"/>
              </a:defRPr>
            </a:lvl3pPr>
            <a:lvl4pPr algn="l" rtl="0" eaLnBrk="0" fontAlgn="base" hangingPunct="0">
              <a:spcBef>
                <a:spcPct val="0"/>
              </a:spcBef>
              <a:spcAft>
                <a:spcPct val="0"/>
              </a:spcAft>
              <a:defRPr sz="2000" b="1">
                <a:solidFill>
                  <a:schemeClr val="tx2"/>
                </a:solidFill>
                <a:latin typeface="Arial" charset="0"/>
              </a:defRPr>
            </a:lvl4pPr>
            <a:lvl5pPr algn="l" rtl="0" eaLnBrk="0" fontAlgn="base" hangingPunct="0">
              <a:spcBef>
                <a:spcPct val="0"/>
              </a:spcBef>
              <a:spcAft>
                <a:spcPct val="0"/>
              </a:spcAft>
              <a:defRPr sz="2000" b="1">
                <a:solidFill>
                  <a:schemeClr val="tx2"/>
                </a:solidFill>
                <a:latin typeface="Arial" charset="0"/>
              </a:defRPr>
            </a:lvl5pPr>
            <a:lvl6pPr marL="457200" algn="l" rtl="0" fontAlgn="base">
              <a:spcBef>
                <a:spcPct val="0"/>
              </a:spcBef>
              <a:spcAft>
                <a:spcPct val="0"/>
              </a:spcAft>
              <a:defRPr sz="2000" b="1">
                <a:solidFill>
                  <a:schemeClr val="tx2"/>
                </a:solidFill>
                <a:latin typeface="Arial" charset="0"/>
              </a:defRPr>
            </a:lvl6pPr>
            <a:lvl7pPr marL="914400" algn="l" rtl="0" fontAlgn="base">
              <a:spcBef>
                <a:spcPct val="0"/>
              </a:spcBef>
              <a:spcAft>
                <a:spcPct val="0"/>
              </a:spcAft>
              <a:defRPr sz="2000" b="1">
                <a:solidFill>
                  <a:schemeClr val="tx2"/>
                </a:solidFill>
                <a:latin typeface="Arial" charset="0"/>
              </a:defRPr>
            </a:lvl7pPr>
            <a:lvl8pPr marL="1371600" algn="l" rtl="0" fontAlgn="base">
              <a:spcBef>
                <a:spcPct val="0"/>
              </a:spcBef>
              <a:spcAft>
                <a:spcPct val="0"/>
              </a:spcAft>
              <a:defRPr sz="2000" b="1">
                <a:solidFill>
                  <a:schemeClr val="tx2"/>
                </a:solidFill>
                <a:latin typeface="Arial" charset="0"/>
              </a:defRPr>
            </a:lvl8pPr>
            <a:lvl9pPr marL="1828800" algn="l" rtl="0" fontAlgn="base">
              <a:spcBef>
                <a:spcPct val="0"/>
              </a:spcBef>
              <a:spcAft>
                <a:spcPct val="0"/>
              </a:spcAft>
              <a:defRPr sz="2000" b="1">
                <a:solidFill>
                  <a:schemeClr val="tx2"/>
                </a:solidFill>
                <a:latin typeface="Arial" charset="0"/>
              </a:defRPr>
            </a:lvl9pPr>
          </a:lstStyle>
          <a:p>
            <a:pPr eaLnBrk="1" hangingPunct="1">
              <a:lnSpc>
                <a:spcPct val="100000"/>
              </a:lnSpc>
            </a:pPr>
            <a:r>
              <a:rPr lang="en-GB" sz="1800" dirty="0" smtClean="0">
                <a:solidFill>
                  <a:schemeClr val="tx1"/>
                </a:solidFill>
              </a:rPr>
              <a:t>AAPEUK, 4 March 2016</a:t>
            </a:r>
            <a:r>
              <a:rPr lang="en-GB" sz="4000" kern="0" dirty="0" smtClean="0"/>
              <a:t/>
            </a:r>
            <a:br>
              <a:rPr lang="en-GB" sz="4000" kern="0" dirty="0" smtClean="0"/>
            </a:br>
            <a:endParaRPr lang="en-GB" sz="4000" kern="0" dirty="0" smtClean="0"/>
          </a:p>
          <a:p>
            <a:pPr eaLnBrk="1" hangingPunct="1">
              <a:lnSpc>
                <a:spcPct val="100000"/>
              </a:lnSpc>
            </a:pPr>
            <a:endParaRPr lang="en-GB" sz="4000" kern="0" dirty="0"/>
          </a:p>
          <a:p>
            <a:pPr eaLnBrk="1" hangingPunct="1">
              <a:lnSpc>
                <a:spcPct val="100000"/>
              </a:lnSpc>
            </a:pPr>
            <a:endParaRPr lang="en-GB" sz="4000" kern="0" dirty="0" smtClean="0"/>
          </a:p>
          <a:p>
            <a:pPr eaLnBrk="1" hangingPunct="1">
              <a:lnSpc>
                <a:spcPct val="100000"/>
              </a:lnSpc>
            </a:pPr>
            <a:r>
              <a:rPr lang="en-GB" sz="4000" kern="0" dirty="0" smtClean="0"/>
              <a:t/>
            </a:r>
            <a:br>
              <a:rPr lang="en-GB" sz="4000" kern="0" dirty="0" smtClean="0"/>
            </a:br>
            <a:r>
              <a:rPr lang="en-GB" sz="4000" kern="0" dirty="0" smtClean="0"/>
              <a:t/>
            </a:r>
            <a:br>
              <a:rPr lang="en-GB" sz="4000" kern="0" dirty="0" smtClean="0"/>
            </a:br>
            <a:r>
              <a:rPr lang="en-GB" sz="4000" kern="0" dirty="0" smtClean="0"/>
              <a:t/>
            </a:r>
            <a:br>
              <a:rPr lang="en-GB" sz="4000" kern="0" dirty="0" smtClean="0"/>
            </a:br>
            <a:r>
              <a:rPr lang="en-GB" sz="4000" kern="0" dirty="0" smtClean="0"/>
              <a:t/>
            </a:r>
            <a:br>
              <a:rPr lang="en-GB" sz="4000" kern="0" dirty="0" smtClean="0"/>
            </a:br>
            <a:r>
              <a:rPr lang="en-GB" sz="4000" kern="0" dirty="0" smtClean="0"/>
              <a:t/>
            </a:r>
            <a:br>
              <a:rPr lang="en-GB" sz="4000" kern="0" dirty="0" smtClean="0"/>
            </a:br>
            <a:r>
              <a:rPr lang="en-GB" sz="4000" kern="0" dirty="0" smtClean="0"/>
              <a:t> </a:t>
            </a:r>
            <a:br>
              <a:rPr lang="en-GB" sz="4000" kern="0" dirty="0" smtClean="0"/>
            </a:br>
            <a:endParaRPr lang="en-GB" sz="4000" kern="0" dirty="0" smtClean="0"/>
          </a:p>
        </p:txBody>
      </p:sp>
      <p:sp>
        <p:nvSpPr>
          <p:cNvPr id="2" name="Title 1"/>
          <p:cNvSpPr>
            <a:spLocks noGrp="1"/>
          </p:cNvSpPr>
          <p:nvPr>
            <p:ph type="ctrTitle"/>
          </p:nvPr>
        </p:nvSpPr>
        <p:spPr>
          <a:xfrm>
            <a:off x="687388" y="2344738"/>
            <a:ext cx="7917060" cy="4036590"/>
          </a:xfrm>
        </p:spPr>
        <p:txBody>
          <a:bodyPr/>
          <a:lstStyle/>
          <a:p>
            <a:r>
              <a:rPr lang="en-GB" dirty="0" smtClean="0"/>
              <a:t>Advanced practice and professional regulation</a:t>
            </a:r>
            <a:endParaRPr lang="en-GB" dirty="0"/>
          </a:p>
        </p:txBody>
      </p:sp>
    </p:spTree>
    <p:extLst>
      <p:ext uri="{BB962C8B-B14F-4D97-AF65-F5344CB8AC3E}">
        <p14:creationId xmlns:p14="http://schemas.microsoft.com/office/powerpoint/2010/main" val="459976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8" y="1340768"/>
            <a:ext cx="8207375" cy="576063"/>
          </a:xfrm>
        </p:spPr>
        <p:txBody>
          <a:bodyPr/>
          <a:lstStyle/>
          <a:p>
            <a:r>
              <a:rPr lang="en-GB" sz="2400" dirty="0" smtClean="0"/>
              <a:t>Outline</a:t>
            </a:r>
            <a:endParaRPr lang="en-GB" sz="2400" dirty="0"/>
          </a:p>
        </p:txBody>
      </p:sp>
      <p:sp>
        <p:nvSpPr>
          <p:cNvPr id="3" name="Content Placeholder 2"/>
          <p:cNvSpPr>
            <a:spLocks noGrp="1"/>
          </p:cNvSpPr>
          <p:nvPr>
            <p:ph idx="1"/>
          </p:nvPr>
        </p:nvSpPr>
        <p:spPr>
          <a:xfrm>
            <a:off x="687388" y="2132856"/>
            <a:ext cx="7988300" cy="4320480"/>
          </a:xfrm>
        </p:spPr>
        <p:txBody>
          <a:bodyPr/>
          <a:lstStyle/>
          <a:p>
            <a:pPr>
              <a:defRPr/>
            </a:pPr>
            <a:r>
              <a:rPr lang="en-GB" dirty="0" smtClean="0"/>
              <a:t>About us</a:t>
            </a:r>
          </a:p>
          <a:p>
            <a:pPr>
              <a:defRPr/>
            </a:pPr>
            <a:r>
              <a:rPr lang="en-GB" dirty="0" smtClean="0"/>
              <a:t>Standards</a:t>
            </a:r>
          </a:p>
          <a:p>
            <a:pPr>
              <a:defRPr/>
            </a:pPr>
            <a:r>
              <a:rPr lang="en-GB" dirty="0" smtClean="0"/>
              <a:t>Scope of practice</a:t>
            </a:r>
          </a:p>
          <a:p>
            <a:pPr>
              <a:defRPr/>
            </a:pPr>
            <a:r>
              <a:rPr lang="en-GB" dirty="0" smtClean="0"/>
              <a:t>Annotation of the Register</a:t>
            </a:r>
          </a:p>
          <a:p>
            <a:pPr>
              <a:defRPr/>
            </a:pPr>
            <a:r>
              <a:rPr lang="en-GB" dirty="0" smtClean="0"/>
              <a:t>Policy on advanced practice</a:t>
            </a:r>
            <a:endParaRPr lang="en-GB" dirty="0" smtClean="0"/>
          </a:p>
          <a:p>
            <a:pPr>
              <a:defRPr/>
            </a:pPr>
            <a:endParaRPr lang="en-GB" b="1" dirty="0"/>
          </a:p>
          <a:p>
            <a:pPr>
              <a:defRPr/>
            </a:pPr>
            <a:endParaRPr lang="en-GB" b="1" dirty="0" smtClean="0"/>
          </a:p>
          <a:p>
            <a:pPr>
              <a:defRPr/>
            </a:pPr>
            <a:endParaRPr lang="en-GB" b="1" dirty="0"/>
          </a:p>
        </p:txBody>
      </p:sp>
    </p:spTree>
    <p:extLst>
      <p:ext uri="{BB962C8B-B14F-4D97-AF65-F5344CB8AC3E}">
        <p14:creationId xmlns:p14="http://schemas.microsoft.com/office/powerpoint/2010/main" val="3480706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1328440"/>
            <a:ext cx="8207375" cy="660400"/>
          </a:xfrm>
        </p:spPr>
        <p:txBody>
          <a:bodyPr/>
          <a:lstStyle/>
          <a:p>
            <a:pPr eaLnBrk="1" hangingPunct="1"/>
            <a:r>
              <a:rPr lang="en-GB" sz="2400" dirty="0" smtClean="0"/>
              <a:t>About the HCPC</a:t>
            </a:r>
          </a:p>
        </p:txBody>
      </p:sp>
      <p:sp>
        <p:nvSpPr>
          <p:cNvPr id="6147" name="Rectangle 3"/>
          <p:cNvSpPr>
            <a:spLocks noGrp="1" noChangeArrowheads="1"/>
          </p:cNvSpPr>
          <p:nvPr>
            <p:ph type="body" sz="half" idx="4294967295"/>
          </p:nvPr>
        </p:nvSpPr>
        <p:spPr>
          <a:xfrm>
            <a:off x="685800" y="1860664"/>
            <a:ext cx="7993062" cy="719137"/>
          </a:xfrm>
        </p:spPr>
        <p:txBody>
          <a:bodyPr/>
          <a:lstStyle/>
          <a:p>
            <a:pPr eaLnBrk="1" hangingPunct="1">
              <a:buFontTx/>
              <a:buNone/>
            </a:pPr>
            <a:r>
              <a:rPr lang="en-GB" sz="1600" b="1" dirty="0" smtClean="0"/>
              <a:t>c.335,000</a:t>
            </a:r>
            <a:r>
              <a:rPr lang="en-GB" sz="1600" dirty="0" smtClean="0">
                <a:solidFill>
                  <a:schemeClr val="tx2"/>
                </a:solidFill>
              </a:rPr>
              <a:t> registrants from 16 professions</a:t>
            </a:r>
          </a:p>
        </p:txBody>
      </p:sp>
      <p:graphicFrame>
        <p:nvGraphicFramePr>
          <p:cNvPr id="6148" name="Object 1024"/>
          <p:cNvGraphicFramePr>
            <a:graphicFrameLocks noGrp="1" noChangeAspect="1"/>
          </p:cNvGraphicFramePr>
          <p:nvPr>
            <p:ph sz="half" idx="4294967295"/>
            <p:extLst/>
          </p:nvPr>
        </p:nvGraphicFramePr>
        <p:xfrm>
          <a:off x="392113" y="2130425"/>
          <a:ext cx="8359775" cy="4752975"/>
        </p:xfrm>
        <a:graphic>
          <a:graphicData uri="http://schemas.openxmlformats.org/presentationml/2006/ole">
            <mc:AlternateContent xmlns:mc="http://schemas.openxmlformats.org/markup-compatibility/2006">
              <mc:Choice xmlns:v="urn:schemas-microsoft-com:vml" Requires="v">
                <p:oleObj spid="_x0000_s2059" name="Chart" r:id="rId4" imgW="8172360" imgH="4648290" progId="MSGraph.Chart.8">
                  <p:embed followColorScheme="full"/>
                </p:oleObj>
              </mc:Choice>
              <mc:Fallback>
                <p:oleObj name="Chart" r:id="rId4" imgW="8172360" imgH="4648290" progId="MSGraph.Chart.8">
                  <p:embed followColorScheme="full"/>
                  <p:pic>
                    <p:nvPicPr>
                      <p:cNvPr id="0" name=""/>
                      <p:cNvPicPr>
                        <a:picLocks noChangeAspect="1" noChangeArrowheads="1"/>
                      </p:cNvPicPr>
                      <p:nvPr/>
                    </p:nvPicPr>
                    <p:blipFill>
                      <a:blip r:embed="rId5"/>
                      <a:srcRect l="2438" t="1450" b="2774"/>
                      <a:stretch>
                        <a:fillRect/>
                      </a:stretch>
                    </p:blipFill>
                    <p:spPr bwMode="auto">
                      <a:xfrm>
                        <a:off x="392113" y="2130425"/>
                        <a:ext cx="8359775"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97266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683568" y="1309406"/>
            <a:ext cx="8207375" cy="660400"/>
          </a:xfrm>
        </p:spPr>
        <p:txBody>
          <a:bodyPr/>
          <a:lstStyle/>
          <a:p>
            <a:pPr eaLnBrk="1" hangingPunct="1"/>
            <a:r>
              <a:rPr lang="en-GB" sz="2400" dirty="0" smtClean="0"/>
              <a:t>Standards and processes </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5899" y="4508778"/>
            <a:ext cx="1584837" cy="2221031"/>
          </a:xfrm>
          <a:prstGeom prst="rect">
            <a:avLst/>
          </a:prstGeom>
          <a:ln>
            <a:solidFill>
              <a:schemeClr val="bg1">
                <a:lumMod val="50000"/>
              </a:schemeClr>
            </a:solidFill>
          </a:ln>
          <a:effectLst>
            <a:outerShdw blurRad="292100" dist="139700" dir="2700000" algn="tl" rotWithShape="0">
              <a:srgbClr val="333333">
                <a:alpha val="65000"/>
              </a:srgbClr>
            </a:outerShdw>
          </a:effectLst>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8143" y="1934224"/>
            <a:ext cx="1512593" cy="2119786"/>
          </a:xfrm>
          <a:prstGeom prst="rect">
            <a:avLst/>
          </a:prstGeom>
          <a:ln>
            <a:solidFill>
              <a:schemeClr val="bg1">
                <a:lumMod val="50000"/>
              </a:schemeClr>
            </a:solidFill>
          </a:ln>
          <a:effectLst>
            <a:outerShdw blurRad="292100" dist="139700" dir="2700000" algn="tl" rotWithShape="0">
              <a:srgbClr val="333333">
                <a:alpha val="65000"/>
              </a:srgbClr>
            </a:outerShdw>
          </a:effectLst>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5747" y="4504042"/>
            <a:ext cx="1592840" cy="2232247"/>
          </a:xfrm>
          <a:prstGeom prst="rect">
            <a:avLst/>
          </a:prstGeom>
          <a:ln>
            <a:solidFill>
              <a:schemeClr val="bg1">
                <a:lumMod val="50000"/>
              </a:schemeClr>
            </a:solidFill>
          </a:ln>
          <a:effectLst>
            <a:outerShdw blurRad="292100" dist="139700" dir="2700000" algn="tl" rotWithShape="0">
              <a:srgbClr val="333333">
                <a:alpha val="65000"/>
              </a:srgbClr>
            </a:outerShdw>
          </a:effectLst>
        </p:spPr>
      </p:pic>
      <p:cxnSp>
        <p:nvCxnSpPr>
          <p:cNvPr id="6" name="Straight Arrow Connector 5"/>
          <p:cNvCxnSpPr/>
          <p:nvPr/>
        </p:nvCxnSpPr>
        <p:spPr bwMode="auto">
          <a:xfrm>
            <a:off x="2088213" y="2600908"/>
            <a:ext cx="1410503" cy="667877"/>
          </a:xfrm>
          <a:prstGeom prst="straightConnector1">
            <a:avLst/>
          </a:prstGeom>
          <a:solidFill>
            <a:schemeClr val="tx1"/>
          </a:solidFill>
          <a:ln>
            <a:noFill/>
            <a:tailEnd type="arrow"/>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 name="Straight Arrow Connector 12"/>
          <p:cNvCxnSpPr/>
          <p:nvPr/>
        </p:nvCxnSpPr>
        <p:spPr bwMode="auto">
          <a:xfrm flipV="1">
            <a:off x="2411760" y="3050958"/>
            <a:ext cx="648072" cy="162018"/>
          </a:xfrm>
          <a:prstGeom prst="straightConnector1">
            <a:avLst/>
          </a:prstGeom>
          <a:solidFill>
            <a:schemeClr val="tx1"/>
          </a:solidFill>
          <a:ln>
            <a:noFill/>
            <a:tailEnd type="arrow"/>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4" name="Right Arrow 13"/>
          <p:cNvSpPr/>
          <p:nvPr/>
        </p:nvSpPr>
        <p:spPr bwMode="auto">
          <a:xfrm rot="1441805">
            <a:off x="2636422" y="3139969"/>
            <a:ext cx="935997" cy="326919"/>
          </a:xfrm>
          <a:prstGeom prst="rightArrow">
            <a:avLst/>
          </a:prstGeom>
          <a:ln/>
          <a:extLst/>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p:txBody>
      </p:sp>
      <p:grpSp>
        <p:nvGrpSpPr>
          <p:cNvPr id="3" name="Group 2"/>
          <p:cNvGrpSpPr/>
          <p:nvPr/>
        </p:nvGrpSpPr>
        <p:grpSpPr>
          <a:xfrm>
            <a:off x="6505747" y="1731882"/>
            <a:ext cx="2050321" cy="2405928"/>
            <a:chOff x="6338103" y="1403819"/>
            <a:chExt cx="2050321" cy="2405928"/>
          </a:xfrm>
        </p:grpSpPr>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25384" y="1403819"/>
              <a:ext cx="1363040" cy="1910199"/>
            </a:xfrm>
            <a:prstGeom prst="rect">
              <a:avLst/>
            </a:prstGeom>
            <a:ln>
              <a:solidFill>
                <a:schemeClr val="bg1">
                  <a:lumMod val="50000"/>
                </a:schemeClr>
              </a:solidFill>
            </a:ln>
            <a:effectLst>
              <a:outerShdw blurRad="292100" dist="139700" dir="2700000" algn="tl" rotWithShape="0">
                <a:srgbClr val="333333">
                  <a:alpha val="65000"/>
                </a:srgbClr>
              </a:outerShdw>
            </a:effectLst>
          </p:spPr>
        </p:pic>
        <p:pic>
          <p:nvPicPr>
            <p:cNvPr id="28" name="Picture 2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23851" y="1553962"/>
              <a:ext cx="1448549" cy="2030034"/>
            </a:xfrm>
            <a:prstGeom prst="rect">
              <a:avLst/>
            </a:prstGeom>
            <a:ln>
              <a:solidFill>
                <a:schemeClr val="bg1">
                  <a:lumMod val="50000"/>
                </a:schemeClr>
              </a:solidFill>
            </a:ln>
            <a:effectLst>
              <a:outerShdw blurRad="292100" dist="139700" dir="2700000" algn="tl" rotWithShape="0">
                <a:srgbClr val="333333">
                  <a:alpha val="65000"/>
                </a:srgbClr>
              </a:outerShdw>
            </a:effectLst>
          </p:spPr>
        </p:pic>
        <p:pic>
          <p:nvPicPr>
            <p:cNvPr id="29" name="Picture 2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38103" y="1766862"/>
              <a:ext cx="1457719" cy="2042885"/>
            </a:xfrm>
            <a:prstGeom prst="rect">
              <a:avLst/>
            </a:prstGeom>
            <a:ln>
              <a:solidFill>
                <a:schemeClr val="bg1">
                  <a:lumMod val="50000"/>
                </a:schemeClr>
              </a:solidFill>
            </a:ln>
            <a:effectLst>
              <a:outerShdw blurRad="292100" dist="139700" dir="2700000" algn="tl" rotWithShape="0">
                <a:srgbClr val="333333">
                  <a:alpha val="65000"/>
                </a:srgbClr>
              </a:outerShdw>
            </a:effectLst>
          </p:spPr>
        </p:pic>
      </p:grpSp>
      <p:sp>
        <p:nvSpPr>
          <p:cNvPr id="4" name="TextBox 3"/>
          <p:cNvSpPr txBox="1"/>
          <p:nvPr/>
        </p:nvSpPr>
        <p:spPr>
          <a:xfrm>
            <a:off x="3138667" y="3874533"/>
            <a:ext cx="2791960" cy="584775"/>
          </a:xfrm>
          <a:prstGeom prst="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GB" sz="3200" b="1" dirty="0" smtClean="0"/>
              <a:t>The Register</a:t>
            </a:r>
            <a:endParaRPr lang="en-GB" sz="3200" b="1" dirty="0"/>
          </a:p>
        </p:txBody>
      </p:sp>
      <p:sp>
        <p:nvSpPr>
          <p:cNvPr id="16" name="Right Arrow 15"/>
          <p:cNvSpPr/>
          <p:nvPr/>
        </p:nvSpPr>
        <p:spPr bwMode="auto">
          <a:xfrm rot="9041164">
            <a:off x="5385968" y="3106964"/>
            <a:ext cx="935997" cy="326919"/>
          </a:xfrm>
          <a:prstGeom prst="rightArrow">
            <a:avLst/>
          </a:prstGeom>
          <a:ln/>
          <a:extLst/>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p:txBody>
      </p:sp>
      <p:sp>
        <p:nvSpPr>
          <p:cNvPr id="17" name="Right Arrow 16"/>
          <p:cNvSpPr/>
          <p:nvPr/>
        </p:nvSpPr>
        <p:spPr bwMode="auto">
          <a:xfrm rot="19668993">
            <a:off x="2625575" y="4961559"/>
            <a:ext cx="935997" cy="326919"/>
          </a:xfrm>
          <a:prstGeom prst="rightArrow">
            <a:avLst/>
          </a:prstGeom>
          <a:ln/>
          <a:extLst/>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p:txBody>
      </p:sp>
      <p:sp>
        <p:nvSpPr>
          <p:cNvPr id="18" name="Right Arrow 17"/>
          <p:cNvSpPr/>
          <p:nvPr/>
        </p:nvSpPr>
        <p:spPr bwMode="auto">
          <a:xfrm rot="12398583">
            <a:off x="5389474" y="4929912"/>
            <a:ext cx="935997" cy="326919"/>
          </a:xfrm>
          <a:prstGeom prst="rightArrow">
            <a:avLst/>
          </a:prstGeom>
          <a:ln/>
          <a:extLst/>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191145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59253" y="1052736"/>
            <a:ext cx="8207375" cy="660400"/>
          </a:xfrm>
        </p:spPr>
        <p:txBody>
          <a:bodyPr/>
          <a:lstStyle/>
          <a:p>
            <a:pPr eaLnBrk="1" hangingPunct="1"/>
            <a:r>
              <a:rPr lang="en-GB" sz="2400" dirty="0" smtClean="0"/>
              <a:t/>
            </a:r>
            <a:br>
              <a:rPr lang="en-GB" sz="2400" dirty="0" smtClean="0"/>
            </a:br>
            <a:r>
              <a:rPr lang="en-GB" sz="2400" dirty="0" smtClean="0"/>
              <a:t>Scope of practice</a:t>
            </a:r>
            <a:endParaRPr lang="en-US" sz="2400" dirty="0" smtClean="0"/>
          </a:p>
        </p:txBody>
      </p:sp>
      <p:sp>
        <p:nvSpPr>
          <p:cNvPr id="6147" name="Rectangle 3"/>
          <p:cNvSpPr>
            <a:spLocks noGrp="1" noChangeArrowheads="1"/>
          </p:cNvSpPr>
          <p:nvPr>
            <p:ph type="body" idx="1"/>
          </p:nvPr>
        </p:nvSpPr>
        <p:spPr>
          <a:xfrm>
            <a:off x="3779912" y="1484784"/>
            <a:ext cx="4867641" cy="4104456"/>
          </a:xfrm>
        </p:spPr>
        <p:txBody>
          <a:bodyPr/>
          <a:lstStyle/>
          <a:p>
            <a:pPr eaLnBrk="1" hangingPunct="1"/>
            <a:endParaRPr lang="en-GB" sz="1800" dirty="0" smtClean="0"/>
          </a:p>
          <a:p>
            <a:pPr lvl="3" eaLnBrk="1" hangingPunct="1"/>
            <a:r>
              <a:rPr lang="en-GB" dirty="0" smtClean="0"/>
              <a:t>‘You must keep within your scope of practice by only practising in the areas you have appropriate knowledge, skills and experience for.’ (Standard 3.1).</a:t>
            </a:r>
          </a:p>
          <a:p>
            <a:pPr marL="439737" lvl="3" indent="0" eaLnBrk="1" hangingPunct="1">
              <a:buNone/>
            </a:pPr>
            <a:endParaRPr lang="en-GB" dirty="0" smtClean="0"/>
          </a:p>
          <a:p>
            <a:pPr lvl="3" eaLnBrk="1" hangingPunct="1"/>
            <a:r>
              <a:rPr lang="en-GB" dirty="0" smtClean="0"/>
              <a:t>‘We recognise that a registrant’s scope of practice will change over time and that the practice of experienced registrants often becomes more focused and specialised than that of newly registered colleagues.’ (Standards of proficiency).</a:t>
            </a:r>
            <a:endParaRPr lang="en-GB" dirty="0" smtClean="0"/>
          </a:p>
          <a:p>
            <a:pPr lvl="3" eaLnBrk="1" hangingPunct="1"/>
            <a:endParaRPr lang="en-GB" dirty="0" smtClean="0"/>
          </a:p>
          <a:p>
            <a:pPr lvl="3" eaLnBrk="1" hangingPunct="1"/>
            <a:endParaRPr lang="en-GB" sz="1800" dirty="0" smtClean="0"/>
          </a:p>
          <a:p>
            <a:pPr marL="439737" lvl="3" indent="0" algn="r" eaLnBrk="1" hangingPunct="1">
              <a:buNone/>
            </a:pPr>
            <a:endParaRPr lang="en-GB" sz="1800" dirty="0" smtClean="0"/>
          </a:p>
          <a:p>
            <a:pPr lvl="2" eaLnBrk="1" hangingPunct="1"/>
            <a:endParaRPr lang="en-GB" sz="1800" dirty="0" smtClean="0"/>
          </a:p>
          <a:p>
            <a:pPr eaLnBrk="1" hangingPunct="1"/>
            <a:endParaRPr lang="en-GB" dirty="0" smtClean="0"/>
          </a:p>
          <a:p>
            <a:pPr eaLnBrk="1" hangingPunct="1"/>
            <a:endParaRPr lang="en-US" dirty="0" smtClean="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253" y="1988840"/>
            <a:ext cx="2980155" cy="4176464"/>
          </a:xfrm>
          <a:prstGeom prst="rect">
            <a:avLst/>
          </a:prstGeom>
          <a:ln>
            <a:solidFill>
              <a:schemeClr val="bg1">
                <a:lumMod val="50000"/>
              </a:schemeClr>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16079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8" y="1340768"/>
            <a:ext cx="8207375" cy="576063"/>
          </a:xfrm>
        </p:spPr>
        <p:txBody>
          <a:bodyPr/>
          <a:lstStyle/>
          <a:p>
            <a:r>
              <a:rPr lang="en-GB" sz="2400" dirty="0" smtClean="0"/>
              <a:t>Annotation of the register (1)</a:t>
            </a:r>
            <a:endParaRPr lang="en-GB" sz="2400" dirty="0"/>
          </a:p>
        </p:txBody>
      </p:sp>
      <p:sp>
        <p:nvSpPr>
          <p:cNvPr id="6" name="Content Placeholder 5"/>
          <p:cNvSpPr>
            <a:spLocks noGrp="1"/>
          </p:cNvSpPr>
          <p:nvPr>
            <p:ph idx="1"/>
          </p:nvPr>
        </p:nvSpPr>
        <p:spPr/>
        <p:txBody>
          <a:bodyPr/>
          <a:lstStyle/>
          <a:p>
            <a:r>
              <a:rPr lang="en-GB" dirty="0" smtClean="0"/>
              <a:t>Independent prescribing: physiotherapists; chiropodists/podiatrists; (therapeutic radiographers).</a:t>
            </a:r>
          </a:p>
          <a:p>
            <a:r>
              <a:rPr lang="en-GB" dirty="0" smtClean="0"/>
              <a:t>Supplementary prescribing: physiotherapists; chiropodists/podiatrists; radiographers; (dietitians).</a:t>
            </a:r>
          </a:p>
          <a:p>
            <a:r>
              <a:rPr lang="en-GB" dirty="0" smtClean="0"/>
              <a:t>Post-registration exemptions: chiropodists and podiatrists.</a:t>
            </a:r>
          </a:p>
          <a:p>
            <a:r>
              <a:rPr lang="en-GB" dirty="0" smtClean="0"/>
              <a:t>Annotations required in legislation and linked to a function that cannot be legally performed without it.</a:t>
            </a:r>
          </a:p>
        </p:txBody>
      </p:sp>
      <p:pic>
        <p:nvPicPr>
          <p:cNvPr id="8" name="Picture 7"/>
          <p:cNvPicPr>
            <a:picLocks noChangeAspect="1"/>
          </p:cNvPicPr>
          <p:nvPr/>
        </p:nvPicPr>
        <p:blipFill>
          <a:blip r:embed="rId2"/>
          <a:stretch>
            <a:fillRect/>
          </a:stretch>
        </p:blipFill>
        <p:spPr>
          <a:xfrm>
            <a:off x="6227763" y="5518373"/>
            <a:ext cx="2664296" cy="888099"/>
          </a:xfrm>
          <a:prstGeom prst="rect">
            <a:avLst/>
          </a:prstGeom>
        </p:spPr>
      </p:pic>
    </p:spTree>
    <p:extLst>
      <p:ext uri="{BB962C8B-B14F-4D97-AF65-F5344CB8AC3E}">
        <p14:creationId xmlns:p14="http://schemas.microsoft.com/office/powerpoint/2010/main" val="13200849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339199"/>
            <a:ext cx="7128792" cy="987544"/>
          </a:xfrm>
        </p:spPr>
        <p:txBody>
          <a:bodyPr/>
          <a:lstStyle/>
          <a:p>
            <a:r>
              <a:rPr lang="en-GB" sz="2400" dirty="0" smtClean="0">
                <a:solidFill>
                  <a:schemeClr val="tx1"/>
                </a:solidFill>
              </a:rPr>
              <a:t>Regulatory policy on advanced practice</a:t>
            </a:r>
            <a:endParaRPr lang="en-GB" sz="2400" dirty="0">
              <a:solidFill>
                <a:schemeClr val="tx1"/>
              </a:solidFill>
            </a:endParaRPr>
          </a:p>
        </p:txBody>
      </p:sp>
      <p:sp>
        <p:nvSpPr>
          <p:cNvPr id="10" name="TextBox 9"/>
          <p:cNvSpPr txBox="1"/>
          <p:nvPr/>
        </p:nvSpPr>
        <p:spPr>
          <a:xfrm>
            <a:off x="683568" y="1957411"/>
            <a:ext cx="8208912" cy="6155531"/>
          </a:xfrm>
          <a:prstGeom prst="rect">
            <a:avLst/>
          </a:prstGeom>
          <a:noFill/>
        </p:spPr>
        <p:txBody>
          <a:bodyPr wrap="square" rtlCol="0">
            <a:spAutoFit/>
          </a:bodyPr>
          <a:lstStyle/>
          <a:p>
            <a:pPr marL="285750" indent="-285750" algn="l">
              <a:buFont typeface="Arial" panose="020B0604020202020204" pitchFamily="34" charset="0"/>
              <a:buChar char="•"/>
            </a:pPr>
            <a:r>
              <a:rPr lang="en-GB" sz="2000" dirty="0" smtClean="0"/>
              <a:t>Debate about whether regulators should introduce addition regulation to regulate advanced practice / advanced practice roles – e.g. surgical care practitioners.</a:t>
            </a:r>
          </a:p>
          <a:p>
            <a:pPr marL="285750" indent="-285750" algn="l">
              <a:buFont typeface="Arial" panose="020B0604020202020204" pitchFamily="34" charset="0"/>
              <a:buChar char="•"/>
            </a:pPr>
            <a:endParaRPr lang="en-GB" sz="2000" dirty="0"/>
          </a:p>
          <a:p>
            <a:pPr marL="285750" indent="-285750" algn="l">
              <a:buFont typeface="Arial" panose="020B0604020202020204" pitchFamily="34" charset="0"/>
              <a:buChar char="•"/>
            </a:pPr>
            <a:r>
              <a:rPr lang="en-GB" sz="2000" dirty="0" smtClean="0"/>
              <a:t>‘…the </a:t>
            </a:r>
            <a:r>
              <a:rPr lang="en-GB" sz="2000" dirty="0"/>
              <a:t>Government will not support the health professions regulators in taking on any new responsibilities or roles which add to the costs to their existing registrants without providing robust evidence of significant additional protection or benefits to the </a:t>
            </a:r>
            <a:r>
              <a:rPr lang="en-GB" sz="2000" dirty="0" smtClean="0"/>
              <a:t>public… </a:t>
            </a:r>
            <a:r>
              <a:rPr lang="en-GB" sz="2000" dirty="0"/>
              <a:t>the health professions regulators will need to demonstrate that measures such as advanced practice registers, which have some professional support but where a compelling case for further regulatory action has yet to be made, are an appropriate and proportionate use of registrants’ fees</a:t>
            </a:r>
            <a:r>
              <a:rPr lang="en-GB" sz="2000" dirty="0" smtClean="0"/>
              <a:t>.’ (Enabling Excellence, 2011). </a:t>
            </a:r>
          </a:p>
          <a:p>
            <a:pPr marL="285750" indent="-285750" algn="l">
              <a:buFont typeface="Arial" panose="020B0604020202020204" pitchFamily="34" charset="0"/>
              <a:buChar char="•"/>
            </a:pPr>
            <a:endParaRPr lang="en-GB" sz="2000" dirty="0" smtClean="0"/>
          </a:p>
          <a:p>
            <a:pPr marL="285750" indent="-285750" algn="l">
              <a:buFont typeface="Arial" panose="020B0604020202020204" pitchFamily="34" charset="0"/>
              <a:buChar char="•"/>
            </a:pPr>
            <a:endParaRPr lang="en-GB" sz="2000" dirty="0"/>
          </a:p>
          <a:p>
            <a:pPr marL="285750" indent="-285750" algn="l">
              <a:buFont typeface="Arial" panose="020B0604020202020204" pitchFamily="34" charset="0"/>
              <a:buChar char="•"/>
            </a:pPr>
            <a:endParaRPr lang="en-GB" sz="2000" dirty="0" smtClean="0"/>
          </a:p>
          <a:p>
            <a:pPr marL="285750" indent="-285750" algn="l">
              <a:buFont typeface="Arial" panose="020B0604020202020204" pitchFamily="34" charset="0"/>
              <a:buChar char="•"/>
            </a:pPr>
            <a:endParaRPr lang="en-GB" sz="2000" dirty="0" smtClean="0"/>
          </a:p>
          <a:p>
            <a:pPr algn="l"/>
            <a:endParaRPr lang="en-GB" dirty="0"/>
          </a:p>
          <a:p>
            <a:pPr marL="285750" indent="-285750" algn="l">
              <a:buFont typeface="Arial" panose="020B0604020202020204" pitchFamily="34" charset="0"/>
              <a:buChar char="•"/>
            </a:pPr>
            <a:endParaRPr lang="en-GB" dirty="0" smtClean="0"/>
          </a:p>
          <a:p>
            <a:pPr marL="285750" indent="-285750" algn="l">
              <a:buFont typeface="Arial" panose="020B0604020202020204" pitchFamily="34" charset="0"/>
              <a:buChar char="•"/>
            </a:pPr>
            <a:endParaRPr lang="en-GB" dirty="0"/>
          </a:p>
        </p:txBody>
      </p:sp>
    </p:spTree>
    <p:extLst>
      <p:ext uri="{BB962C8B-B14F-4D97-AF65-F5344CB8AC3E}">
        <p14:creationId xmlns:p14="http://schemas.microsoft.com/office/powerpoint/2010/main" val="1572655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339199"/>
            <a:ext cx="7128792" cy="987544"/>
          </a:xfrm>
        </p:spPr>
        <p:txBody>
          <a:bodyPr/>
          <a:lstStyle/>
          <a:p>
            <a:r>
              <a:rPr lang="en-GB" sz="2400" dirty="0" smtClean="0">
                <a:solidFill>
                  <a:schemeClr val="tx1"/>
                </a:solidFill>
              </a:rPr>
              <a:t>Annotation of the Register (2)</a:t>
            </a:r>
            <a:endParaRPr lang="en-GB" sz="2400" dirty="0">
              <a:solidFill>
                <a:schemeClr val="tx1"/>
              </a:solidFill>
            </a:endParaRPr>
          </a:p>
        </p:txBody>
      </p:sp>
      <p:sp>
        <p:nvSpPr>
          <p:cNvPr id="10" name="TextBox 9"/>
          <p:cNvSpPr txBox="1"/>
          <p:nvPr/>
        </p:nvSpPr>
        <p:spPr>
          <a:xfrm>
            <a:off x="683568" y="1988840"/>
            <a:ext cx="8208912" cy="3785652"/>
          </a:xfrm>
          <a:prstGeom prst="rect">
            <a:avLst/>
          </a:prstGeom>
          <a:noFill/>
        </p:spPr>
        <p:txBody>
          <a:bodyPr wrap="square" rtlCol="0">
            <a:spAutoFit/>
          </a:bodyPr>
          <a:lstStyle/>
          <a:p>
            <a:pPr marL="342900" indent="-342900" algn="l">
              <a:buFont typeface="Arial" panose="020B0604020202020204" pitchFamily="34" charset="0"/>
              <a:buChar char="•"/>
            </a:pPr>
            <a:r>
              <a:rPr lang="en-GB" sz="2000" dirty="0" smtClean="0"/>
              <a:t>Exceptional circumstances; benefit to public protection</a:t>
            </a:r>
          </a:p>
          <a:p>
            <a:pPr algn="l"/>
            <a:endParaRPr lang="en-GB" sz="2000" dirty="0"/>
          </a:p>
          <a:p>
            <a:pPr algn="l"/>
            <a:r>
              <a:rPr lang="en-GB" sz="2000" dirty="0" smtClean="0"/>
              <a:t>“We </a:t>
            </a:r>
            <a:r>
              <a:rPr lang="en-GB" sz="2000" dirty="0"/>
              <a:t>would consider annotating the Register where</a:t>
            </a:r>
            <a:r>
              <a:rPr lang="en-GB" sz="2000" dirty="0" smtClean="0"/>
              <a:t>:</a:t>
            </a:r>
          </a:p>
          <a:p>
            <a:pPr algn="l"/>
            <a:endParaRPr lang="en-GB" sz="2000" dirty="0"/>
          </a:p>
          <a:p>
            <a:pPr algn="l"/>
            <a:r>
              <a:rPr lang="en-GB" sz="2000" dirty="0"/>
              <a:t>• there is a clear risk to the public if the Register is not annotated and the </a:t>
            </a:r>
            <a:r>
              <a:rPr lang="en-GB" sz="2000" dirty="0" smtClean="0"/>
              <a:t>risk could </a:t>
            </a:r>
            <a:r>
              <a:rPr lang="en-GB" sz="2000" dirty="0"/>
              <a:t>not be mitigated through other systems;</a:t>
            </a:r>
          </a:p>
          <a:p>
            <a:pPr algn="l"/>
            <a:r>
              <a:rPr lang="en-GB" sz="2000" dirty="0"/>
              <a:t>• annotation is a proportionate and cost-effective response to the risks posed;</a:t>
            </a:r>
          </a:p>
          <a:p>
            <a:pPr algn="l"/>
            <a:r>
              <a:rPr lang="en-GB" sz="2000" dirty="0"/>
              <a:t>• the qualification annotated on the Register is necessary in order to carry out </a:t>
            </a:r>
            <a:r>
              <a:rPr lang="en-GB" sz="2000" dirty="0" smtClean="0"/>
              <a:t>a particular </a:t>
            </a:r>
            <a:r>
              <a:rPr lang="en-GB" sz="2000" dirty="0"/>
              <a:t>role or function safely and effectively; and</a:t>
            </a:r>
          </a:p>
          <a:p>
            <a:pPr algn="l"/>
            <a:r>
              <a:rPr lang="en-GB" sz="2000" dirty="0"/>
              <a:t>• preferably there is a link between the qualification and a particular title </a:t>
            </a:r>
            <a:r>
              <a:rPr lang="en-GB" sz="2000" dirty="0" smtClean="0"/>
              <a:t>or function </a:t>
            </a:r>
            <a:r>
              <a:rPr lang="en-GB" sz="2000" dirty="0"/>
              <a:t>which is protected by law</a:t>
            </a:r>
            <a:r>
              <a:rPr lang="en-GB" sz="2000" dirty="0" smtClean="0"/>
              <a:t>.” (HCPC, 2012)</a:t>
            </a:r>
          </a:p>
        </p:txBody>
      </p:sp>
    </p:spTree>
    <p:extLst>
      <p:ext uri="{BB962C8B-B14F-4D97-AF65-F5344CB8AC3E}">
        <p14:creationId xmlns:p14="http://schemas.microsoft.com/office/powerpoint/2010/main" val="4120822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339199"/>
            <a:ext cx="7128792" cy="987544"/>
          </a:xfrm>
        </p:spPr>
        <p:txBody>
          <a:bodyPr/>
          <a:lstStyle/>
          <a:p>
            <a:r>
              <a:rPr lang="en-GB" sz="2400" dirty="0" smtClean="0">
                <a:solidFill>
                  <a:schemeClr val="tx1"/>
                </a:solidFill>
              </a:rPr>
              <a:t>Conclusions</a:t>
            </a:r>
            <a:endParaRPr lang="en-GB" sz="2400" dirty="0">
              <a:solidFill>
                <a:schemeClr val="tx1"/>
              </a:solidFill>
            </a:endParaRPr>
          </a:p>
        </p:txBody>
      </p:sp>
      <p:sp>
        <p:nvSpPr>
          <p:cNvPr id="10" name="TextBox 9"/>
          <p:cNvSpPr txBox="1"/>
          <p:nvPr/>
        </p:nvSpPr>
        <p:spPr>
          <a:xfrm>
            <a:off x="683568" y="1853435"/>
            <a:ext cx="8208912" cy="3785652"/>
          </a:xfrm>
          <a:prstGeom prst="rect">
            <a:avLst/>
          </a:prstGeom>
          <a:noFill/>
        </p:spPr>
        <p:txBody>
          <a:bodyPr wrap="square" rtlCol="0">
            <a:spAutoFit/>
          </a:bodyPr>
          <a:lstStyle/>
          <a:p>
            <a:pPr algn="l"/>
            <a:endParaRPr lang="en-GB" sz="2000" kern="0" dirty="0" smtClean="0"/>
          </a:p>
          <a:p>
            <a:pPr marL="342900" indent="-342900" algn="l">
              <a:buFont typeface="Arial" panose="020B0604020202020204" pitchFamily="34" charset="0"/>
              <a:buChar char="•"/>
            </a:pPr>
            <a:r>
              <a:rPr lang="en-GB" sz="2000" kern="0" dirty="0" smtClean="0"/>
              <a:t>Supportive </a:t>
            </a:r>
            <a:r>
              <a:rPr lang="en-GB" sz="2000" kern="0" dirty="0"/>
              <a:t>of initiatives to develop advanced </a:t>
            </a:r>
            <a:r>
              <a:rPr lang="en-GB" sz="2000" kern="0" dirty="0" smtClean="0"/>
              <a:t>practice.</a:t>
            </a:r>
          </a:p>
          <a:p>
            <a:pPr algn="l"/>
            <a:endParaRPr lang="en-GB" sz="2000" kern="0" dirty="0"/>
          </a:p>
          <a:p>
            <a:pPr marL="342900" indent="-342900" algn="l">
              <a:buFont typeface="Arial" panose="020B0604020202020204" pitchFamily="34" charset="0"/>
              <a:buChar char="•"/>
            </a:pPr>
            <a:r>
              <a:rPr lang="en-GB" sz="2000" kern="0" dirty="0"/>
              <a:t>Regulation should not </a:t>
            </a:r>
            <a:r>
              <a:rPr lang="en-GB" sz="2000" kern="0" dirty="0" smtClean="0"/>
              <a:t>to be a barrier to new developments and innovation.</a:t>
            </a:r>
          </a:p>
          <a:p>
            <a:pPr algn="l"/>
            <a:endParaRPr lang="en-GB" sz="2000" kern="0" dirty="0"/>
          </a:p>
          <a:p>
            <a:pPr marL="342900" indent="-342900" algn="l">
              <a:buFont typeface="Arial" panose="020B0604020202020204" pitchFamily="34" charset="0"/>
              <a:buChar char="•"/>
            </a:pPr>
            <a:r>
              <a:rPr lang="en-GB" sz="2000" kern="0" dirty="0" smtClean="0"/>
              <a:t>Additional regulation where this is merited by  public protection (risk and proportionality).</a:t>
            </a:r>
          </a:p>
          <a:p>
            <a:pPr marL="342900" indent="-342900" algn="l">
              <a:buFont typeface="Arial" panose="020B0604020202020204" pitchFamily="34" charset="0"/>
              <a:buChar char="•"/>
            </a:pPr>
            <a:endParaRPr lang="en-GB" sz="2000" kern="0" dirty="0"/>
          </a:p>
          <a:p>
            <a:pPr marL="342900" indent="-342900" algn="l">
              <a:buFont typeface="Arial" panose="020B0604020202020204" pitchFamily="34" charset="0"/>
              <a:buChar char="•"/>
            </a:pPr>
            <a:r>
              <a:rPr lang="en-GB" sz="2000" kern="0" dirty="0"/>
              <a:t>Advanced practice AHPs should continue to make sure they meet our standards</a:t>
            </a:r>
            <a:r>
              <a:rPr lang="en-GB" sz="2000" kern="0" dirty="0" smtClean="0"/>
              <a:t>.</a:t>
            </a:r>
          </a:p>
          <a:p>
            <a:pPr marL="342900" indent="-342900" algn="l">
              <a:buFont typeface="Arial" panose="020B0604020202020204" pitchFamily="34" charset="0"/>
              <a:buChar char="•"/>
            </a:pPr>
            <a:endParaRPr lang="en-GB" sz="2000" kern="0" dirty="0"/>
          </a:p>
        </p:txBody>
      </p:sp>
    </p:spTree>
    <p:extLst>
      <p:ext uri="{BB962C8B-B14F-4D97-AF65-F5344CB8AC3E}">
        <p14:creationId xmlns:p14="http://schemas.microsoft.com/office/powerpoint/2010/main" val="2308003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4386"/>
      </a:dk1>
      <a:lt1>
        <a:srgbClr val="FFFFFF"/>
      </a:lt1>
      <a:dk2>
        <a:srgbClr val="004386"/>
      </a:dk2>
      <a:lt2>
        <a:srgbClr val="808080"/>
      </a:lt2>
      <a:accent1>
        <a:srgbClr val="BBE0E3"/>
      </a:accent1>
      <a:accent2>
        <a:srgbClr val="333399"/>
      </a:accent2>
      <a:accent3>
        <a:srgbClr val="FFFFFF"/>
      </a:accent3>
      <a:accent4>
        <a:srgbClr val="003872"/>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tx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4386"/>
        </a:dk1>
        <a:lt1>
          <a:srgbClr val="FFFFFF"/>
        </a:lt1>
        <a:dk2>
          <a:srgbClr val="004386"/>
        </a:dk2>
        <a:lt2>
          <a:srgbClr val="808080"/>
        </a:lt2>
        <a:accent1>
          <a:srgbClr val="BBE0E3"/>
        </a:accent1>
        <a:accent2>
          <a:srgbClr val="333399"/>
        </a:accent2>
        <a:accent3>
          <a:srgbClr val="FFFFFF"/>
        </a:accent3>
        <a:accent4>
          <a:srgbClr val="003872"/>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blank">
  <a:themeElements>
    <a:clrScheme name="blank 1">
      <a:dk1>
        <a:srgbClr val="004386"/>
      </a:dk1>
      <a:lt1>
        <a:srgbClr val="FFFFFF"/>
      </a:lt1>
      <a:dk2>
        <a:srgbClr val="004386"/>
      </a:dk2>
      <a:lt2>
        <a:srgbClr val="808080"/>
      </a:lt2>
      <a:accent1>
        <a:srgbClr val="BBE0E3"/>
      </a:accent1>
      <a:accent2>
        <a:srgbClr val="333399"/>
      </a:accent2>
      <a:accent3>
        <a:srgbClr val="FFFFFF"/>
      </a:accent3>
      <a:accent4>
        <a:srgbClr val="003872"/>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tx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4386"/>
        </a:dk1>
        <a:lt1>
          <a:srgbClr val="FFFFFF"/>
        </a:lt1>
        <a:dk2>
          <a:srgbClr val="004386"/>
        </a:dk2>
        <a:lt2>
          <a:srgbClr val="808080"/>
        </a:lt2>
        <a:accent1>
          <a:srgbClr val="BBE0E3"/>
        </a:accent1>
        <a:accent2>
          <a:srgbClr val="333399"/>
        </a:accent2>
        <a:accent3>
          <a:srgbClr val="FFFFFF"/>
        </a:accent3>
        <a:accent4>
          <a:srgbClr val="003872"/>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IAMRA2012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cottish Regulatory Event" id="{3FBBE6FD-A552-4C93-B7C0-F1D9532085A1}" vid="{201AFC25-2949-48B0-A0C1-F5F2B1B5841A}"/>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12653</TotalTime>
  <Words>620</Words>
  <Application>Microsoft Office PowerPoint</Application>
  <PresentationFormat>On-screen Show (4:3)</PresentationFormat>
  <Paragraphs>96</Paragraphs>
  <Slides>9</Slides>
  <Notes>7</Notes>
  <HiddenSlides>0</HiddenSlides>
  <MMClips>0</MMClips>
  <ScaleCrop>false</ScaleCrop>
  <HeadingPairs>
    <vt:vector size="8" baseType="variant">
      <vt:variant>
        <vt:lpstr>Fonts Used</vt:lpstr>
      </vt:variant>
      <vt:variant>
        <vt:i4>2</vt:i4>
      </vt:variant>
      <vt:variant>
        <vt:lpstr>Theme</vt:lpstr>
      </vt:variant>
      <vt:variant>
        <vt:i4>5</vt:i4>
      </vt:variant>
      <vt:variant>
        <vt:lpstr>Embedded OLE Servers</vt:lpstr>
      </vt:variant>
      <vt:variant>
        <vt:i4>1</vt:i4>
      </vt:variant>
      <vt:variant>
        <vt:lpstr>Slide Titles</vt:lpstr>
      </vt:variant>
      <vt:variant>
        <vt:i4>9</vt:i4>
      </vt:variant>
    </vt:vector>
  </HeadingPairs>
  <TitlesOfParts>
    <vt:vector size="17" baseType="lpstr">
      <vt:lpstr>Arial</vt:lpstr>
      <vt:lpstr>Calibri</vt:lpstr>
      <vt:lpstr>blank</vt:lpstr>
      <vt:lpstr>3_blank</vt:lpstr>
      <vt:lpstr>Custom Design</vt:lpstr>
      <vt:lpstr>IAMRA2012final</vt:lpstr>
      <vt:lpstr>1_Custom Design</vt:lpstr>
      <vt:lpstr>Chart</vt:lpstr>
      <vt:lpstr>Advanced practice and professional regulation</vt:lpstr>
      <vt:lpstr>Outline</vt:lpstr>
      <vt:lpstr>About the HCPC</vt:lpstr>
      <vt:lpstr>Standards and processes </vt:lpstr>
      <vt:lpstr> Scope of practice</vt:lpstr>
      <vt:lpstr>Annotation of the register (1)</vt:lpstr>
      <vt:lpstr>Regulatory policy on advanced practice</vt:lpstr>
      <vt:lpstr>Annotation of the Register (2)</vt:lpstr>
      <vt:lpstr>Conclusions</vt:lpstr>
    </vt:vector>
  </TitlesOfParts>
  <Company>Brad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Bradbeer</dc:creator>
  <cp:lastModifiedBy>Michael Guthrie</cp:lastModifiedBy>
  <cp:revision>792</cp:revision>
  <cp:lastPrinted>2016-02-11T15:26:57Z</cp:lastPrinted>
  <dcterms:created xsi:type="dcterms:W3CDTF">2007-06-26T13:41:55Z</dcterms:created>
  <dcterms:modified xsi:type="dcterms:W3CDTF">2016-03-02T16:27:04Z</dcterms:modified>
</cp:coreProperties>
</file>